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878F62-39A9-405B-8CA4-F16C32E5D0F8}" type="datetimeFigureOut">
              <a:rPr lang="nl-NL" smtClean="0"/>
              <a:t>10-11-2019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B802F5-DDC3-49A1-AA13-AE3F7950067E}" type="slidenum">
              <a:rPr lang="nl-NL" smtClean="0"/>
              <a:t>‹nr.›</a:t>
            </a:fld>
            <a:endParaRPr lang="nl-NL"/>
          </a:p>
        </p:txBody>
      </p:sp>
    </p:spTree>
    <p:extLst>
      <p:ext uri="{BB962C8B-B14F-4D97-AF65-F5344CB8AC3E}">
        <p14:creationId xmlns:p14="http://schemas.microsoft.com/office/powerpoint/2010/main" val="2997975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9F833D-037F-46F8-BE40-AC578109BF0C}" type="datetime1">
              <a:rPr lang="nl-NL" smtClean="0"/>
              <a:t>10-11-2019</a:t>
            </a:fld>
            <a:endParaRPr lang="nl-NL"/>
          </a:p>
        </p:txBody>
      </p:sp>
      <p:sp>
        <p:nvSpPr>
          <p:cNvPr id="5" name="Footer Placeholder 4"/>
          <p:cNvSpPr>
            <a:spLocks noGrp="1"/>
          </p:cNvSpPr>
          <p:nvPr>
            <p:ph type="ftr" sz="quarter" idx="11"/>
          </p:nvPr>
        </p:nvSpPr>
        <p:spPr/>
        <p:txBody>
          <a:bodyPr/>
          <a:lstStyle/>
          <a:p>
            <a:r>
              <a:rPr lang="nl-NL" smtClean="0"/>
              <a:t>Christologische Overdenkingen  -1-  Dr.  Steef van 't Slot</a:t>
            </a:r>
            <a:endParaRPr lang="nl-NL"/>
          </a:p>
        </p:txBody>
      </p:sp>
      <p:sp>
        <p:nvSpPr>
          <p:cNvPr id="6" name="Slide Number Placeholder 5"/>
          <p:cNvSpPr>
            <a:spLocks noGrp="1"/>
          </p:cNvSpPr>
          <p:nvPr>
            <p:ph type="sldNum" sz="quarter" idx="12"/>
          </p:nvPr>
        </p:nvSpPr>
        <p:spPr/>
        <p:txBody>
          <a:bodyPr/>
          <a:lstStyle/>
          <a:p>
            <a:fld id="{19102337-0D21-48F5-BB9F-4A86F2474415}"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C3CA2CB9-34D2-4CED-88E5-057F92F29546}" type="datetime1">
              <a:rPr lang="nl-NL" smtClean="0"/>
              <a:t>10-11-2019</a:t>
            </a:fld>
            <a:endParaRPr lang="nl-NL"/>
          </a:p>
        </p:txBody>
      </p:sp>
      <p:sp>
        <p:nvSpPr>
          <p:cNvPr id="5" name="Footer Placeholder 4"/>
          <p:cNvSpPr>
            <a:spLocks noGrp="1"/>
          </p:cNvSpPr>
          <p:nvPr>
            <p:ph type="ftr" sz="quarter" idx="11"/>
          </p:nvPr>
        </p:nvSpPr>
        <p:spPr/>
        <p:txBody>
          <a:bodyPr/>
          <a:lstStyle/>
          <a:p>
            <a:r>
              <a:rPr lang="nl-NL" smtClean="0"/>
              <a:t>Christologische Overdenkingen  -1-  Dr.  Steef van 't Slot</a:t>
            </a:r>
            <a:endParaRPr lang="nl-NL"/>
          </a:p>
        </p:txBody>
      </p:sp>
      <p:sp>
        <p:nvSpPr>
          <p:cNvPr id="6" name="Slide Number Placeholder 5"/>
          <p:cNvSpPr>
            <a:spLocks noGrp="1"/>
          </p:cNvSpPr>
          <p:nvPr>
            <p:ph type="sldNum" sz="quarter" idx="12"/>
          </p:nvPr>
        </p:nvSpPr>
        <p:spPr/>
        <p:txBody>
          <a:bodyPr/>
          <a:lstStyle/>
          <a:p>
            <a:fld id="{19102337-0D21-48F5-BB9F-4A86F2474415}"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51A590F-2AC0-4CD3-B827-A4AA0442131E}" type="datetime1">
              <a:rPr lang="nl-NL" smtClean="0"/>
              <a:t>10-11-2019</a:t>
            </a:fld>
            <a:endParaRPr lang="nl-NL"/>
          </a:p>
        </p:txBody>
      </p:sp>
      <p:sp>
        <p:nvSpPr>
          <p:cNvPr id="5" name="Footer Placeholder 4"/>
          <p:cNvSpPr>
            <a:spLocks noGrp="1"/>
          </p:cNvSpPr>
          <p:nvPr>
            <p:ph type="ftr" sz="quarter" idx="11"/>
          </p:nvPr>
        </p:nvSpPr>
        <p:spPr/>
        <p:txBody>
          <a:bodyPr/>
          <a:lstStyle/>
          <a:p>
            <a:r>
              <a:rPr lang="nl-NL" smtClean="0"/>
              <a:t>Christologische Overdenkingen  -1-  Dr.  Steef van 't Slot</a:t>
            </a:r>
            <a:endParaRPr lang="nl-NL"/>
          </a:p>
        </p:txBody>
      </p:sp>
      <p:sp>
        <p:nvSpPr>
          <p:cNvPr id="6" name="Slide Number Placeholder 5"/>
          <p:cNvSpPr>
            <a:spLocks noGrp="1"/>
          </p:cNvSpPr>
          <p:nvPr>
            <p:ph type="sldNum" sz="quarter" idx="12"/>
          </p:nvPr>
        </p:nvSpPr>
        <p:spPr/>
        <p:txBody>
          <a:bodyPr/>
          <a:lstStyle/>
          <a:p>
            <a:fld id="{19102337-0D21-48F5-BB9F-4A86F2474415}" type="slidenum">
              <a:rPr lang="nl-NL" smtClean="0"/>
              <a:t>‹nr.›</a:t>
            </a:fld>
            <a:endParaRPr lang="nl-NL"/>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4D43BD4-78CC-4777-8978-82499C04DCB4}" type="datetime1">
              <a:rPr lang="nl-NL" smtClean="0"/>
              <a:t>10-11-2019</a:t>
            </a:fld>
            <a:endParaRPr lang="nl-NL"/>
          </a:p>
        </p:txBody>
      </p:sp>
      <p:sp>
        <p:nvSpPr>
          <p:cNvPr id="5" name="Footer Placeholder 4"/>
          <p:cNvSpPr>
            <a:spLocks noGrp="1"/>
          </p:cNvSpPr>
          <p:nvPr>
            <p:ph type="ftr" sz="quarter" idx="11"/>
          </p:nvPr>
        </p:nvSpPr>
        <p:spPr/>
        <p:txBody>
          <a:bodyPr/>
          <a:lstStyle/>
          <a:p>
            <a:r>
              <a:rPr lang="nl-NL" smtClean="0"/>
              <a:t>Christologische Overdenkingen  -1-  Dr.  Steef van 't Slot</a:t>
            </a:r>
            <a:endParaRPr lang="nl-NL"/>
          </a:p>
        </p:txBody>
      </p:sp>
      <p:sp>
        <p:nvSpPr>
          <p:cNvPr id="6" name="Slide Number Placeholder 5"/>
          <p:cNvSpPr>
            <a:spLocks noGrp="1"/>
          </p:cNvSpPr>
          <p:nvPr>
            <p:ph type="sldNum" sz="quarter" idx="12"/>
          </p:nvPr>
        </p:nvSpPr>
        <p:spPr/>
        <p:txBody>
          <a:bodyPr/>
          <a:lstStyle/>
          <a:p>
            <a:fld id="{19102337-0D21-48F5-BB9F-4A86F2474415}" type="slidenum">
              <a:rPr lang="nl-NL" smtClean="0"/>
              <a:t>‹nr.›</a:t>
            </a:fld>
            <a:endParaRPr lang="nl-NL"/>
          </a:p>
        </p:txBody>
      </p:sp>
      <p:sp>
        <p:nvSpPr>
          <p:cNvPr id="7" name="Title 6"/>
          <p:cNvSpPr>
            <a:spLocks noGrp="1"/>
          </p:cNvSpPr>
          <p:nvPr>
            <p:ph type="title"/>
          </p:nvPr>
        </p:nvSpPr>
        <p:spPr/>
        <p:txBody>
          <a:bodyPr/>
          <a:lstStyle/>
          <a:p>
            <a:r>
              <a:rPr lang="nl-NL" smtClean="0"/>
              <a:t>Klik om de stijl te bewerken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4BB9E435-49BC-4EF7-87B1-48EE284B95C1}" type="datetime1">
              <a:rPr lang="nl-NL" smtClean="0"/>
              <a:t>10-11-2019</a:t>
            </a:fld>
            <a:endParaRPr lang="nl-NL"/>
          </a:p>
        </p:txBody>
      </p:sp>
      <p:sp>
        <p:nvSpPr>
          <p:cNvPr id="5" name="Footer Placeholder 4"/>
          <p:cNvSpPr>
            <a:spLocks noGrp="1"/>
          </p:cNvSpPr>
          <p:nvPr>
            <p:ph type="ftr" sz="quarter" idx="11"/>
          </p:nvPr>
        </p:nvSpPr>
        <p:spPr/>
        <p:txBody>
          <a:bodyPr/>
          <a:lstStyle/>
          <a:p>
            <a:r>
              <a:rPr lang="nl-NL" smtClean="0"/>
              <a:t>Christologische Overdenkingen  -1-  Dr.  Steef van 't Slot</a:t>
            </a:r>
            <a:endParaRPr lang="nl-NL"/>
          </a:p>
        </p:txBody>
      </p:sp>
      <p:sp>
        <p:nvSpPr>
          <p:cNvPr id="6" name="Slide Number Placeholder 5"/>
          <p:cNvSpPr>
            <a:spLocks noGrp="1"/>
          </p:cNvSpPr>
          <p:nvPr>
            <p:ph type="sldNum" sz="quarter" idx="12"/>
          </p:nvPr>
        </p:nvSpPr>
        <p:spPr/>
        <p:txBody>
          <a:bodyPr/>
          <a:lstStyle/>
          <a:p>
            <a:fld id="{19102337-0D21-48F5-BB9F-4A86F2474415}"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AF0BBC68-488A-4216-98A3-C6154A4B1D5D}" type="datetime1">
              <a:rPr lang="nl-NL" smtClean="0"/>
              <a:t>10-11-2019</a:t>
            </a:fld>
            <a:endParaRPr lang="nl-NL"/>
          </a:p>
        </p:txBody>
      </p:sp>
      <p:sp>
        <p:nvSpPr>
          <p:cNvPr id="6" name="Footer Placeholder 5"/>
          <p:cNvSpPr>
            <a:spLocks noGrp="1"/>
          </p:cNvSpPr>
          <p:nvPr>
            <p:ph type="ftr" sz="quarter" idx="11"/>
          </p:nvPr>
        </p:nvSpPr>
        <p:spPr/>
        <p:txBody>
          <a:bodyPr/>
          <a:lstStyle/>
          <a:p>
            <a:r>
              <a:rPr lang="nl-NL" smtClean="0"/>
              <a:t>Christologische Overdenkingen  -1-  Dr.  Steef van 't Slot</a:t>
            </a:r>
            <a:endParaRPr lang="nl-NL"/>
          </a:p>
        </p:txBody>
      </p:sp>
      <p:sp>
        <p:nvSpPr>
          <p:cNvPr id="7" name="Slide Number Placeholder 6"/>
          <p:cNvSpPr>
            <a:spLocks noGrp="1"/>
          </p:cNvSpPr>
          <p:nvPr>
            <p:ph type="sldNum" sz="quarter" idx="12"/>
          </p:nvPr>
        </p:nvSpPr>
        <p:spPr/>
        <p:txBody>
          <a:bodyPr/>
          <a:lstStyle/>
          <a:p>
            <a:fld id="{19102337-0D21-48F5-BB9F-4A86F2474415}" type="slidenum">
              <a:rPr lang="nl-NL" smtClean="0"/>
              <a:t>‹nr.›</a:t>
            </a:fld>
            <a:endParaRPr lang="nl-NL"/>
          </a:p>
        </p:txBody>
      </p:sp>
      <p:sp>
        <p:nvSpPr>
          <p:cNvPr id="9" name="Content Placeholder 8"/>
          <p:cNvSpPr>
            <a:spLocks noGrp="1"/>
          </p:cNvSpPr>
          <p:nvPr>
            <p:ph sz="quarter" idx="13"/>
          </p:nvPr>
        </p:nvSpPr>
        <p:spPr>
          <a:xfrm>
            <a:off x="676655"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2F84D8B3-75CA-4230-922E-9AE5EBE8F131}" type="datetime1">
              <a:rPr lang="nl-NL" smtClean="0"/>
              <a:t>10-11-2019</a:t>
            </a:fld>
            <a:endParaRPr lang="nl-NL"/>
          </a:p>
        </p:txBody>
      </p:sp>
      <p:sp>
        <p:nvSpPr>
          <p:cNvPr id="8" name="Footer Placeholder 7"/>
          <p:cNvSpPr>
            <a:spLocks noGrp="1"/>
          </p:cNvSpPr>
          <p:nvPr>
            <p:ph type="ftr" sz="quarter" idx="11"/>
          </p:nvPr>
        </p:nvSpPr>
        <p:spPr/>
        <p:txBody>
          <a:bodyPr/>
          <a:lstStyle/>
          <a:p>
            <a:r>
              <a:rPr lang="nl-NL" smtClean="0"/>
              <a:t>Christologische Overdenkingen  -1-  Dr.  Steef van 't Slot</a:t>
            </a:r>
            <a:endParaRPr lang="nl-NL"/>
          </a:p>
        </p:txBody>
      </p:sp>
      <p:sp>
        <p:nvSpPr>
          <p:cNvPr id="9" name="Slide Number Placeholder 8"/>
          <p:cNvSpPr>
            <a:spLocks noGrp="1"/>
          </p:cNvSpPr>
          <p:nvPr>
            <p:ph type="sldNum" sz="quarter" idx="12"/>
          </p:nvPr>
        </p:nvSpPr>
        <p:spPr/>
        <p:txBody>
          <a:bodyPr/>
          <a:lstStyle/>
          <a:p>
            <a:fld id="{19102337-0D21-48F5-BB9F-4A86F2474415}"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C8328F34-A199-4588-9B40-AF6870D888DA}" type="datetime1">
              <a:rPr lang="nl-NL" smtClean="0"/>
              <a:t>10-11-2019</a:t>
            </a:fld>
            <a:endParaRPr lang="nl-NL"/>
          </a:p>
        </p:txBody>
      </p:sp>
      <p:sp>
        <p:nvSpPr>
          <p:cNvPr id="4" name="Footer Placeholder 3"/>
          <p:cNvSpPr>
            <a:spLocks noGrp="1"/>
          </p:cNvSpPr>
          <p:nvPr>
            <p:ph type="ftr" sz="quarter" idx="11"/>
          </p:nvPr>
        </p:nvSpPr>
        <p:spPr/>
        <p:txBody>
          <a:bodyPr/>
          <a:lstStyle/>
          <a:p>
            <a:r>
              <a:rPr lang="nl-NL" smtClean="0"/>
              <a:t>Christologische Overdenkingen  -1-  Dr.  Steef van 't Slot</a:t>
            </a:r>
            <a:endParaRPr lang="nl-NL"/>
          </a:p>
        </p:txBody>
      </p:sp>
      <p:sp>
        <p:nvSpPr>
          <p:cNvPr id="5" name="Slide Number Placeholder 4"/>
          <p:cNvSpPr>
            <a:spLocks noGrp="1"/>
          </p:cNvSpPr>
          <p:nvPr>
            <p:ph type="sldNum" sz="quarter" idx="12"/>
          </p:nvPr>
        </p:nvSpPr>
        <p:spPr/>
        <p:txBody>
          <a:bodyPr/>
          <a:lstStyle/>
          <a:p>
            <a:fld id="{19102337-0D21-48F5-BB9F-4A86F2474415}"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C24E5E8-F52E-4BBC-8E0F-1FE10A0AC509}" type="datetime1">
              <a:rPr lang="nl-NL" smtClean="0"/>
              <a:t>10-11-2019</a:t>
            </a:fld>
            <a:endParaRPr lang="nl-NL"/>
          </a:p>
        </p:txBody>
      </p:sp>
      <p:sp>
        <p:nvSpPr>
          <p:cNvPr id="3" name="Footer Placeholder 2"/>
          <p:cNvSpPr>
            <a:spLocks noGrp="1"/>
          </p:cNvSpPr>
          <p:nvPr>
            <p:ph type="ftr" sz="quarter" idx="11"/>
          </p:nvPr>
        </p:nvSpPr>
        <p:spPr/>
        <p:txBody>
          <a:bodyPr/>
          <a:lstStyle/>
          <a:p>
            <a:r>
              <a:rPr lang="nl-NL" smtClean="0"/>
              <a:t>Christologische Overdenkingen  -1-  Dr.  Steef van 't Slot</a:t>
            </a:r>
            <a:endParaRPr lang="nl-NL"/>
          </a:p>
        </p:txBody>
      </p:sp>
      <p:sp>
        <p:nvSpPr>
          <p:cNvPr id="4" name="Slide Number Placeholder 3"/>
          <p:cNvSpPr>
            <a:spLocks noGrp="1"/>
          </p:cNvSpPr>
          <p:nvPr>
            <p:ph type="sldNum" sz="quarter" idx="12"/>
          </p:nvPr>
        </p:nvSpPr>
        <p:spPr/>
        <p:txBody>
          <a:bodyPr/>
          <a:lstStyle/>
          <a:p>
            <a:fld id="{19102337-0D21-48F5-BB9F-4A86F2474415}"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C315626-6ED5-43B9-B48E-92AA87DCA64A}" type="datetime1">
              <a:rPr lang="nl-NL" smtClean="0"/>
              <a:t>10-11-2019</a:t>
            </a:fld>
            <a:endParaRPr lang="nl-NL"/>
          </a:p>
        </p:txBody>
      </p:sp>
      <p:sp>
        <p:nvSpPr>
          <p:cNvPr id="6" name="Footer Placeholder 5"/>
          <p:cNvSpPr>
            <a:spLocks noGrp="1"/>
          </p:cNvSpPr>
          <p:nvPr>
            <p:ph type="ftr" sz="quarter" idx="11"/>
          </p:nvPr>
        </p:nvSpPr>
        <p:spPr/>
        <p:txBody>
          <a:bodyPr/>
          <a:lstStyle/>
          <a:p>
            <a:r>
              <a:rPr lang="nl-NL" smtClean="0"/>
              <a:t>Christologische Overdenkingen  -1-  Dr.  Steef van 't Slot</a:t>
            </a:r>
            <a:endParaRPr lang="nl-NL"/>
          </a:p>
        </p:txBody>
      </p:sp>
      <p:sp>
        <p:nvSpPr>
          <p:cNvPr id="7" name="Slide Number Placeholder 6"/>
          <p:cNvSpPr>
            <a:spLocks noGrp="1"/>
          </p:cNvSpPr>
          <p:nvPr>
            <p:ph type="sldNum" sz="quarter" idx="12"/>
          </p:nvPr>
        </p:nvSpPr>
        <p:spPr/>
        <p:txBody>
          <a:bodyPr/>
          <a:lstStyle/>
          <a:p>
            <a:fld id="{19102337-0D21-48F5-BB9F-4A86F2474415}" type="slidenum">
              <a:rPr lang="nl-NL" smtClean="0"/>
              <a:t>‹nr.›</a:t>
            </a:fld>
            <a:endParaRPr lang="nl-NL"/>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nl-NL" smtClean="0"/>
              <a:t>Klik om de stijl te bewerken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nl-NL" smtClean="0"/>
              <a:t>Klik om de stijl te bewerken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3A642904-F696-4069-9605-E5A606717F8A}" type="datetime1">
              <a:rPr lang="nl-NL" smtClean="0"/>
              <a:t>10-11-2019</a:t>
            </a:fld>
            <a:endParaRPr lang="nl-NL"/>
          </a:p>
        </p:txBody>
      </p:sp>
      <p:sp>
        <p:nvSpPr>
          <p:cNvPr id="6" name="Footer Placeholder 5"/>
          <p:cNvSpPr>
            <a:spLocks noGrp="1"/>
          </p:cNvSpPr>
          <p:nvPr>
            <p:ph type="ftr" sz="quarter" idx="11"/>
          </p:nvPr>
        </p:nvSpPr>
        <p:spPr/>
        <p:txBody>
          <a:bodyPr/>
          <a:lstStyle/>
          <a:p>
            <a:r>
              <a:rPr lang="nl-NL" smtClean="0"/>
              <a:t>Christologische Overdenkingen  -1-  Dr.  Steef van 't Slot</a:t>
            </a:r>
            <a:endParaRPr lang="nl-NL"/>
          </a:p>
        </p:txBody>
      </p:sp>
      <p:sp>
        <p:nvSpPr>
          <p:cNvPr id="7" name="Slide Number Placeholder 6"/>
          <p:cNvSpPr>
            <a:spLocks noGrp="1"/>
          </p:cNvSpPr>
          <p:nvPr>
            <p:ph type="sldNum" sz="quarter" idx="12"/>
          </p:nvPr>
        </p:nvSpPr>
        <p:spPr/>
        <p:txBody>
          <a:bodyPr/>
          <a:lstStyle/>
          <a:p>
            <a:fld id="{19102337-0D21-48F5-BB9F-4A86F2474415}" type="slidenum">
              <a:rPr lang="nl-NL" smtClean="0"/>
              <a:t>‹nr.›</a:t>
            </a:fld>
            <a:endParaRPr lang="nl-NL"/>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6F34834-FEC5-4440-9AEE-3D7055F2CEE7}" type="datetime1">
              <a:rPr lang="nl-NL" smtClean="0"/>
              <a:t>10-11-2019</a:t>
            </a:fld>
            <a:endParaRPr lang="nl-NL"/>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nl-NL" smtClean="0"/>
              <a:t>Christologische Overdenkingen  -1-  Dr.  Steef van 't Slot</a:t>
            </a:r>
            <a:endParaRPr lang="nl-NL"/>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9102337-0D21-48F5-BB9F-4A86F2474415}" type="slidenum">
              <a:rPr lang="nl-NL" smtClean="0"/>
              <a:t>‹nr.›</a:t>
            </a:fld>
            <a:endParaRPr lang="nl-NL"/>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solidFill>
                  <a:schemeClr val="tx1"/>
                </a:solidFill>
              </a:rPr>
              <a:t>Davids Zoon, lang verwacht</a:t>
            </a:r>
            <a:endParaRPr lang="nl-NL" dirty="0">
              <a:solidFill>
                <a:schemeClr val="tx1"/>
              </a:solidFill>
            </a:endParaRPr>
          </a:p>
        </p:txBody>
      </p:sp>
      <p:sp>
        <p:nvSpPr>
          <p:cNvPr id="3" name="Ondertitel 2"/>
          <p:cNvSpPr>
            <a:spLocks noGrp="1"/>
          </p:cNvSpPr>
          <p:nvPr>
            <p:ph type="subTitle" idx="1"/>
          </p:nvPr>
        </p:nvSpPr>
        <p:spPr/>
        <p:txBody>
          <a:bodyPr/>
          <a:lstStyle/>
          <a:p>
            <a:r>
              <a:rPr lang="nl-NL" i="1" dirty="0" smtClean="0">
                <a:solidFill>
                  <a:schemeClr val="tx1"/>
                </a:solidFill>
              </a:rPr>
              <a:t>Een Adventsoverweging</a:t>
            </a:r>
          </a:p>
          <a:p>
            <a:endParaRPr lang="nl-NL" i="1" dirty="0">
              <a:solidFill>
                <a:schemeClr val="tx1"/>
              </a:solidFill>
            </a:endParaRPr>
          </a:p>
          <a:p>
            <a:r>
              <a:rPr lang="nl-NL" dirty="0" smtClean="0">
                <a:solidFill>
                  <a:schemeClr val="tx1"/>
                </a:solidFill>
              </a:rPr>
              <a:t>Steef van ‘t Slot</a:t>
            </a:r>
            <a:endParaRPr lang="nl-NL" dirty="0">
              <a:solidFill>
                <a:schemeClr val="tx1"/>
              </a:solidFill>
            </a:endParaRPr>
          </a:p>
        </p:txBody>
      </p:sp>
    </p:spTree>
    <p:extLst>
      <p:ext uri="{BB962C8B-B14F-4D97-AF65-F5344CB8AC3E}">
        <p14:creationId xmlns:p14="http://schemas.microsoft.com/office/powerpoint/2010/main" val="3069005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lvl="0"/>
            <a:r>
              <a:rPr lang="nl-NL" dirty="0">
                <a:solidFill>
                  <a:schemeClr val="tx1"/>
                </a:solidFill>
              </a:rPr>
              <a:t>‘Zie, er komen dagen, spreekt de Heere, dat Ik voor David een rechtvaardige Spruit zal doen opstaan. Hij zal als Koning regeren en verstandig handelen, Hij zal recht en gerechtigheid doen op de aarde</a:t>
            </a:r>
            <a:r>
              <a:rPr lang="nl-NL" dirty="0" smtClean="0">
                <a:solidFill>
                  <a:schemeClr val="tx1"/>
                </a:solidFill>
              </a:rPr>
              <a:t>’ (23:5)</a:t>
            </a:r>
            <a:endParaRPr lang="nl-NL" dirty="0">
              <a:solidFill>
                <a:schemeClr val="tx1"/>
              </a:solidFill>
            </a:endParaRPr>
          </a:p>
          <a:p>
            <a:endParaRPr lang="nl-NL" dirty="0"/>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10</a:t>
            </a:fld>
            <a:endParaRPr lang="nl-NL"/>
          </a:p>
        </p:txBody>
      </p:sp>
      <p:sp>
        <p:nvSpPr>
          <p:cNvPr id="5" name="Titel 4"/>
          <p:cNvSpPr>
            <a:spLocks noGrp="1"/>
          </p:cNvSpPr>
          <p:nvPr>
            <p:ph type="title"/>
          </p:nvPr>
        </p:nvSpPr>
        <p:spPr/>
        <p:txBody>
          <a:bodyPr/>
          <a:lstStyle/>
          <a:p>
            <a:r>
              <a:rPr lang="nl-NL" i="1" dirty="0" smtClean="0">
                <a:solidFill>
                  <a:schemeClr val="tx1"/>
                </a:solidFill>
              </a:rPr>
              <a:t>Jeremia</a:t>
            </a:r>
            <a:endParaRPr lang="nl-NL" i="1" dirty="0">
              <a:solidFill>
                <a:schemeClr val="tx1"/>
              </a:solidFill>
            </a:endParaRPr>
          </a:p>
        </p:txBody>
      </p:sp>
    </p:spTree>
    <p:extLst>
      <p:ext uri="{BB962C8B-B14F-4D97-AF65-F5344CB8AC3E}">
        <p14:creationId xmlns:p14="http://schemas.microsoft.com/office/powerpoint/2010/main" val="320247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lvl="0"/>
            <a:r>
              <a:rPr lang="nl-NL" dirty="0"/>
              <a:t> </a:t>
            </a:r>
            <a:r>
              <a:rPr lang="nl-NL" dirty="0">
                <a:solidFill>
                  <a:schemeClr val="tx1"/>
                </a:solidFill>
              </a:rPr>
              <a:t>‘Ik zal over hen één Herder doen opstaan en Die zal ze weiden: Mijn Knecht David. Hij zal ze weiden en Hij zal een Herder voor ze zijn</a:t>
            </a:r>
            <a:r>
              <a:rPr lang="nl-NL" dirty="0" smtClean="0">
                <a:solidFill>
                  <a:schemeClr val="tx1"/>
                </a:solidFill>
              </a:rPr>
              <a:t>’ (34:23)</a:t>
            </a:r>
          </a:p>
          <a:p>
            <a:pPr marL="0" lvl="0" indent="0">
              <a:buNone/>
            </a:pPr>
            <a:endParaRPr lang="nl-NL" dirty="0">
              <a:solidFill>
                <a:schemeClr val="tx1"/>
              </a:solidFill>
            </a:endParaRPr>
          </a:p>
          <a:p>
            <a:pPr lvl="0"/>
            <a:r>
              <a:rPr lang="nl-NL" dirty="0">
                <a:solidFill>
                  <a:schemeClr val="tx1"/>
                </a:solidFill>
              </a:rPr>
              <a:t> ‘Zij zullen wonen in het land dat Ik aan Mijn knecht, aan Jakob, gegeven heb … tot in eeuwigheid, en Mijn Knecht David zal tot in eeuwigheid hun Vorst zijn</a:t>
            </a:r>
            <a:r>
              <a:rPr lang="nl-NL" dirty="0" smtClean="0">
                <a:solidFill>
                  <a:schemeClr val="tx1"/>
                </a:solidFill>
              </a:rPr>
              <a:t>’ (37:25)</a:t>
            </a:r>
            <a:endParaRPr lang="nl-NL" dirty="0">
              <a:solidFill>
                <a:schemeClr val="tx1"/>
              </a:solidFill>
            </a:endParaRPr>
          </a:p>
          <a:p>
            <a:pPr marL="0" indent="0">
              <a:buNone/>
            </a:pPr>
            <a:endParaRPr lang="nl-NL" dirty="0"/>
          </a:p>
          <a:p>
            <a:endParaRPr lang="nl-NL" dirty="0"/>
          </a:p>
          <a:p>
            <a:endParaRPr lang="nl-NL" dirty="0"/>
          </a:p>
          <a:p>
            <a:endParaRPr lang="nl-NL" dirty="0"/>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11</a:t>
            </a:fld>
            <a:endParaRPr lang="nl-NL"/>
          </a:p>
        </p:txBody>
      </p:sp>
      <p:sp>
        <p:nvSpPr>
          <p:cNvPr id="5" name="Titel 4"/>
          <p:cNvSpPr>
            <a:spLocks noGrp="1"/>
          </p:cNvSpPr>
          <p:nvPr>
            <p:ph type="title"/>
          </p:nvPr>
        </p:nvSpPr>
        <p:spPr/>
        <p:txBody>
          <a:bodyPr/>
          <a:lstStyle/>
          <a:p>
            <a:r>
              <a:rPr lang="nl-NL" i="1" dirty="0" smtClean="0">
                <a:solidFill>
                  <a:schemeClr val="tx1"/>
                </a:solidFill>
              </a:rPr>
              <a:t>Ezechië</a:t>
            </a:r>
            <a:r>
              <a:rPr lang="nl-NL" i="1" dirty="0">
                <a:solidFill>
                  <a:schemeClr val="tx1"/>
                </a:solidFill>
              </a:rPr>
              <a:t>l</a:t>
            </a:r>
          </a:p>
        </p:txBody>
      </p:sp>
    </p:spTree>
    <p:extLst>
      <p:ext uri="{BB962C8B-B14F-4D97-AF65-F5344CB8AC3E}">
        <p14:creationId xmlns:p14="http://schemas.microsoft.com/office/powerpoint/2010/main" val="1298933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pPr lvl="0"/>
            <a:r>
              <a:rPr lang="nl-NL" dirty="0">
                <a:solidFill>
                  <a:schemeClr val="tx1"/>
                </a:solidFill>
              </a:rPr>
              <a:t>‘Zeventig weken zijn er bepaald over uw volk en uw heilige stad, om de overtreding te beëindigen, de zonden te verzegelen, de ongerechtigheid te verzoenen, om een eeuwige gerechtigheid tot stand te brengen</a:t>
            </a:r>
            <a:r>
              <a:rPr lang="nl-NL" dirty="0" smtClean="0">
                <a:solidFill>
                  <a:schemeClr val="tx1"/>
                </a:solidFill>
              </a:rPr>
              <a:t>…’ (9:24)</a:t>
            </a:r>
          </a:p>
          <a:p>
            <a:pPr marL="0" lvl="0" indent="0">
              <a:buNone/>
            </a:pPr>
            <a:endParaRPr lang="nl-NL" dirty="0" smtClean="0">
              <a:solidFill>
                <a:schemeClr val="tx1"/>
              </a:solidFill>
            </a:endParaRPr>
          </a:p>
          <a:p>
            <a:pPr lvl="0"/>
            <a:r>
              <a:rPr lang="nl-NL" dirty="0">
                <a:solidFill>
                  <a:schemeClr val="tx1"/>
                </a:solidFill>
              </a:rPr>
              <a:t>Een kleine OT </a:t>
            </a:r>
            <a:r>
              <a:rPr lang="nl-NL" dirty="0" smtClean="0">
                <a:solidFill>
                  <a:schemeClr val="tx1"/>
                </a:solidFill>
              </a:rPr>
              <a:t>bloemlezing </a:t>
            </a:r>
            <a:r>
              <a:rPr lang="nl-NL" dirty="0">
                <a:solidFill>
                  <a:schemeClr val="tx1"/>
                </a:solidFill>
              </a:rPr>
              <a:t>(</a:t>
            </a:r>
            <a:r>
              <a:rPr lang="nl-NL" dirty="0" smtClean="0">
                <a:solidFill>
                  <a:schemeClr val="tx1"/>
                </a:solidFill>
              </a:rPr>
              <a:t>Jezus, discipelen?)</a:t>
            </a:r>
          </a:p>
          <a:p>
            <a:pPr marL="0" lvl="0" indent="0">
              <a:buNone/>
            </a:pPr>
            <a:endParaRPr lang="nl-NL" dirty="0">
              <a:solidFill>
                <a:schemeClr val="tx1"/>
              </a:solidFill>
            </a:endParaRPr>
          </a:p>
          <a:p>
            <a:pPr lvl="0"/>
            <a:r>
              <a:rPr lang="nl-NL" dirty="0">
                <a:solidFill>
                  <a:schemeClr val="tx1"/>
                </a:solidFill>
              </a:rPr>
              <a:t>Ontwikkel een oog voor ‘de Christus der </a:t>
            </a:r>
            <a:r>
              <a:rPr lang="nl-NL" dirty="0" smtClean="0">
                <a:solidFill>
                  <a:schemeClr val="tx1"/>
                </a:solidFill>
              </a:rPr>
              <a:t>Schriften’</a:t>
            </a:r>
            <a:endParaRPr lang="nl-NL" dirty="0">
              <a:solidFill>
                <a:schemeClr val="tx1"/>
              </a:solidFill>
            </a:endParaRPr>
          </a:p>
          <a:p>
            <a:pPr lvl="0"/>
            <a:endParaRPr lang="nl-NL" dirty="0"/>
          </a:p>
          <a:p>
            <a:pPr marL="0" indent="0">
              <a:buNone/>
            </a:pPr>
            <a:endParaRPr lang="nl-NL" dirty="0"/>
          </a:p>
          <a:p>
            <a:pPr marL="0" indent="0">
              <a:buNone/>
            </a:pPr>
            <a:endParaRPr lang="nl-NL" dirty="0"/>
          </a:p>
          <a:p>
            <a:endParaRPr lang="nl-NL" dirty="0"/>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12</a:t>
            </a:fld>
            <a:endParaRPr lang="nl-NL"/>
          </a:p>
        </p:txBody>
      </p:sp>
      <p:sp>
        <p:nvSpPr>
          <p:cNvPr id="5" name="Titel 4"/>
          <p:cNvSpPr>
            <a:spLocks noGrp="1"/>
          </p:cNvSpPr>
          <p:nvPr>
            <p:ph type="title"/>
          </p:nvPr>
        </p:nvSpPr>
        <p:spPr/>
        <p:txBody>
          <a:bodyPr/>
          <a:lstStyle/>
          <a:p>
            <a:r>
              <a:rPr lang="nl-NL" i="1" dirty="0" smtClean="0">
                <a:solidFill>
                  <a:schemeClr val="tx1"/>
                </a:solidFill>
              </a:rPr>
              <a:t>Daniël</a:t>
            </a:r>
            <a:endParaRPr lang="nl-NL" i="1" dirty="0">
              <a:solidFill>
                <a:schemeClr val="tx1"/>
              </a:solidFill>
            </a:endParaRPr>
          </a:p>
        </p:txBody>
      </p:sp>
    </p:spTree>
    <p:extLst>
      <p:ext uri="{BB962C8B-B14F-4D97-AF65-F5344CB8AC3E}">
        <p14:creationId xmlns:p14="http://schemas.microsoft.com/office/powerpoint/2010/main" val="1557980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20000"/>
          </a:bodyPr>
          <a:lstStyle/>
          <a:p>
            <a:pPr lvl="0"/>
            <a:r>
              <a:rPr lang="nl-NL" sz="2600" dirty="0">
                <a:solidFill>
                  <a:schemeClr val="tx1"/>
                </a:solidFill>
              </a:rPr>
              <a:t>God noemde Zich ‘IK BEN</a:t>
            </a:r>
            <a:r>
              <a:rPr lang="nl-NL" sz="2600" dirty="0" smtClean="0">
                <a:solidFill>
                  <a:schemeClr val="tx1"/>
                </a:solidFill>
              </a:rPr>
              <a:t>’ in Ex. 3:14; </a:t>
            </a:r>
          </a:p>
          <a:p>
            <a:pPr marL="0" lvl="0" indent="0">
              <a:buNone/>
            </a:pPr>
            <a:endParaRPr lang="nl-NL" sz="2600" dirty="0" smtClean="0">
              <a:solidFill>
                <a:schemeClr val="tx1"/>
              </a:solidFill>
            </a:endParaRPr>
          </a:p>
          <a:p>
            <a:pPr lvl="0"/>
            <a:r>
              <a:rPr lang="nl-NL" sz="2600" dirty="0" smtClean="0">
                <a:solidFill>
                  <a:schemeClr val="tx1"/>
                </a:solidFill>
              </a:rPr>
              <a:t>Jezus </a:t>
            </a:r>
            <a:r>
              <a:rPr lang="nl-NL" sz="2600" dirty="0">
                <a:solidFill>
                  <a:schemeClr val="tx1"/>
                </a:solidFill>
              </a:rPr>
              <a:t>‘maakte die zin af</a:t>
            </a:r>
            <a:r>
              <a:rPr lang="nl-NL" sz="2600" dirty="0" smtClean="0">
                <a:solidFill>
                  <a:schemeClr val="tx1"/>
                </a:solidFill>
              </a:rPr>
              <a:t>’ in Johannes. </a:t>
            </a:r>
            <a:r>
              <a:rPr lang="nl-NL" sz="2600" dirty="0">
                <a:solidFill>
                  <a:schemeClr val="tx1"/>
                </a:solidFill>
              </a:rPr>
              <a:t>Hij zei: Ik ben</a:t>
            </a:r>
          </a:p>
          <a:p>
            <a:pPr marL="0" indent="0">
              <a:buNone/>
            </a:pPr>
            <a:endParaRPr lang="nl-NL" sz="2600" dirty="0">
              <a:solidFill>
                <a:schemeClr val="tx1"/>
              </a:solidFill>
            </a:endParaRPr>
          </a:p>
          <a:p>
            <a:pPr lvl="0"/>
            <a:r>
              <a:rPr lang="nl-NL" sz="2600" dirty="0">
                <a:solidFill>
                  <a:schemeClr val="tx1"/>
                </a:solidFill>
              </a:rPr>
              <a:t>De Messias			</a:t>
            </a:r>
            <a:r>
              <a:rPr lang="nl-NL" sz="2600" dirty="0" smtClean="0">
                <a:solidFill>
                  <a:schemeClr val="tx1"/>
                </a:solidFill>
              </a:rPr>
              <a:t>-</a:t>
            </a:r>
            <a:r>
              <a:rPr lang="nl-NL" sz="2600" dirty="0">
                <a:solidFill>
                  <a:schemeClr val="tx1"/>
                </a:solidFill>
              </a:rPr>
              <a:t>	</a:t>
            </a:r>
            <a:r>
              <a:rPr lang="nl-NL" sz="2600" dirty="0" smtClean="0">
                <a:solidFill>
                  <a:schemeClr val="tx1"/>
                </a:solidFill>
              </a:rPr>
              <a:t>4:26</a:t>
            </a:r>
            <a:endParaRPr lang="nl-NL" sz="2600" dirty="0">
              <a:solidFill>
                <a:schemeClr val="tx1"/>
              </a:solidFill>
            </a:endParaRPr>
          </a:p>
          <a:p>
            <a:pPr lvl="0"/>
            <a:r>
              <a:rPr lang="nl-NL" sz="2600" dirty="0">
                <a:solidFill>
                  <a:schemeClr val="tx1"/>
                </a:solidFill>
              </a:rPr>
              <a:t>Het brood des levens	</a:t>
            </a:r>
            <a:r>
              <a:rPr lang="nl-NL" sz="2600" dirty="0" smtClean="0">
                <a:solidFill>
                  <a:schemeClr val="tx1"/>
                </a:solidFill>
              </a:rPr>
              <a:t>-</a:t>
            </a:r>
            <a:r>
              <a:rPr lang="nl-NL" sz="2600" dirty="0">
                <a:solidFill>
                  <a:schemeClr val="tx1"/>
                </a:solidFill>
              </a:rPr>
              <a:t>	</a:t>
            </a:r>
            <a:r>
              <a:rPr lang="nl-NL" sz="2600" dirty="0" smtClean="0">
                <a:solidFill>
                  <a:schemeClr val="tx1"/>
                </a:solidFill>
              </a:rPr>
              <a:t>6:35,48,51</a:t>
            </a:r>
            <a:endParaRPr lang="nl-NL" sz="2600" dirty="0">
              <a:solidFill>
                <a:schemeClr val="tx1"/>
              </a:solidFill>
            </a:endParaRPr>
          </a:p>
          <a:p>
            <a:pPr lvl="0"/>
            <a:r>
              <a:rPr lang="nl-NL" sz="2600" dirty="0">
                <a:solidFill>
                  <a:schemeClr val="tx1"/>
                </a:solidFill>
              </a:rPr>
              <a:t>Het licht van de wereld	</a:t>
            </a:r>
            <a:r>
              <a:rPr lang="nl-NL" sz="2600" dirty="0" smtClean="0">
                <a:solidFill>
                  <a:schemeClr val="tx1"/>
                </a:solidFill>
              </a:rPr>
              <a:t>-</a:t>
            </a:r>
            <a:r>
              <a:rPr lang="nl-NL" sz="2600" dirty="0">
                <a:solidFill>
                  <a:schemeClr val="tx1"/>
                </a:solidFill>
              </a:rPr>
              <a:t>	</a:t>
            </a:r>
            <a:r>
              <a:rPr lang="nl-NL" sz="2600" dirty="0" smtClean="0">
                <a:solidFill>
                  <a:schemeClr val="tx1"/>
                </a:solidFill>
              </a:rPr>
              <a:t>8:12</a:t>
            </a:r>
            <a:r>
              <a:rPr lang="nl-NL" sz="2600" dirty="0">
                <a:solidFill>
                  <a:schemeClr val="tx1"/>
                </a:solidFill>
              </a:rPr>
              <a:t>; 12:46</a:t>
            </a:r>
          </a:p>
          <a:p>
            <a:pPr lvl="0"/>
            <a:r>
              <a:rPr lang="nl-NL" sz="2600" dirty="0">
                <a:solidFill>
                  <a:schemeClr val="tx1"/>
                </a:solidFill>
              </a:rPr>
              <a:t>Van boven			</a:t>
            </a:r>
            <a:r>
              <a:rPr lang="nl-NL" sz="2600" dirty="0" smtClean="0">
                <a:solidFill>
                  <a:schemeClr val="tx1"/>
                </a:solidFill>
              </a:rPr>
              <a:t>-</a:t>
            </a:r>
            <a:r>
              <a:rPr lang="nl-NL" sz="2600" dirty="0">
                <a:solidFill>
                  <a:schemeClr val="tx1"/>
                </a:solidFill>
              </a:rPr>
              <a:t>	</a:t>
            </a:r>
            <a:r>
              <a:rPr lang="nl-NL" sz="2600" dirty="0" smtClean="0">
                <a:solidFill>
                  <a:schemeClr val="tx1"/>
                </a:solidFill>
              </a:rPr>
              <a:t>8:23</a:t>
            </a:r>
            <a:endParaRPr lang="nl-NL" sz="2600" dirty="0">
              <a:solidFill>
                <a:schemeClr val="tx1"/>
              </a:solidFill>
            </a:endParaRPr>
          </a:p>
          <a:p>
            <a:pPr lvl="0"/>
            <a:r>
              <a:rPr lang="nl-NL" sz="2600" dirty="0">
                <a:solidFill>
                  <a:schemeClr val="tx1"/>
                </a:solidFill>
              </a:rPr>
              <a:t>Voor Abraham </a:t>
            </a:r>
            <a:r>
              <a:rPr lang="nl-NL" sz="2600" dirty="0" smtClean="0">
                <a:solidFill>
                  <a:schemeClr val="tx1"/>
                </a:solidFill>
              </a:rPr>
              <a:t>was </a:t>
            </a:r>
            <a:r>
              <a:rPr lang="nl-NL" sz="2600" dirty="0">
                <a:solidFill>
                  <a:schemeClr val="tx1"/>
                </a:solidFill>
              </a:rPr>
              <a:t>	</a:t>
            </a:r>
            <a:r>
              <a:rPr lang="nl-NL" sz="2600" dirty="0" smtClean="0">
                <a:solidFill>
                  <a:schemeClr val="tx1"/>
                </a:solidFill>
              </a:rPr>
              <a:t>-</a:t>
            </a:r>
            <a:r>
              <a:rPr lang="nl-NL" sz="2600" dirty="0">
                <a:solidFill>
                  <a:schemeClr val="tx1"/>
                </a:solidFill>
              </a:rPr>
              <a:t>	</a:t>
            </a:r>
            <a:r>
              <a:rPr lang="nl-NL" sz="2600" dirty="0" smtClean="0">
                <a:solidFill>
                  <a:schemeClr val="tx1"/>
                </a:solidFill>
              </a:rPr>
              <a:t>8:58</a:t>
            </a:r>
            <a:endParaRPr lang="nl-NL" sz="2600" dirty="0">
              <a:solidFill>
                <a:schemeClr val="tx1"/>
              </a:solidFill>
            </a:endParaRPr>
          </a:p>
          <a:p>
            <a:pPr marL="0" indent="0">
              <a:buNone/>
            </a:pPr>
            <a:endParaRPr lang="nl-NL" dirty="0"/>
          </a:p>
          <a:p>
            <a:endParaRPr lang="nl-NL" dirty="0"/>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13</a:t>
            </a:fld>
            <a:endParaRPr lang="nl-NL"/>
          </a:p>
        </p:txBody>
      </p:sp>
      <p:sp>
        <p:nvSpPr>
          <p:cNvPr id="5" name="Titel 4"/>
          <p:cNvSpPr>
            <a:spLocks noGrp="1"/>
          </p:cNvSpPr>
          <p:nvPr>
            <p:ph type="title"/>
          </p:nvPr>
        </p:nvSpPr>
        <p:spPr/>
        <p:txBody>
          <a:bodyPr/>
          <a:lstStyle/>
          <a:p>
            <a:r>
              <a:rPr lang="nl-NL" i="1" dirty="0" smtClean="0">
                <a:solidFill>
                  <a:schemeClr val="tx1"/>
                </a:solidFill>
              </a:rPr>
              <a:t>Wat zei Jezus over Zichzelf?</a:t>
            </a:r>
            <a:endParaRPr lang="nl-NL" i="1" dirty="0">
              <a:solidFill>
                <a:schemeClr val="tx1"/>
              </a:solidFill>
            </a:endParaRPr>
          </a:p>
        </p:txBody>
      </p:sp>
    </p:spTree>
    <p:extLst>
      <p:ext uri="{BB962C8B-B14F-4D97-AF65-F5344CB8AC3E}">
        <p14:creationId xmlns:p14="http://schemas.microsoft.com/office/powerpoint/2010/main" val="168289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1000"/>
                                        <p:tgtEl>
                                          <p:spTgt spid="2">
                                            <p:txEl>
                                              <p:pRg st="5" end="5"/>
                                            </p:txEl>
                                          </p:spTgt>
                                        </p:tgtEl>
                                      </p:cBhvr>
                                    </p:animEffect>
                                    <p:anim calcmode="lin" valueType="num">
                                      <p:cBhvr>
                                        <p:cTn id="27"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1000"/>
                                        <p:tgtEl>
                                          <p:spTgt spid="2">
                                            <p:txEl>
                                              <p:pRg st="6" end="6"/>
                                            </p:txEl>
                                          </p:spTgt>
                                        </p:tgtEl>
                                      </p:cBhvr>
                                    </p:animEffect>
                                    <p:anim calcmode="lin" valueType="num">
                                      <p:cBhvr>
                                        <p:cTn id="3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Effect transition="in" filter="fade">
                                      <p:cBhvr>
                                        <p:cTn id="36" dur="1000"/>
                                        <p:tgtEl>
                                          <p:spTgt spid="2">
                                            <p:txEl>
                                              <p:pRg st="7" end="7"/>
                                            </p:txEl>
                                          </p:spTgt>
                                        </p:tgtEl>
                                      </p:cBhvr>
                                    </p:animEffect>
                                    <p:anim calcmode="lin" valueType="num">
                                      <p:cBhvr>
                                        <p:cTn id="3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animEffect transition="in" filter="fade">
                                      <p:cBhvr>
                                        <p:cTn id="41" dur="1000"/>
                                        <p:tgtEl>
                                          <p:spTgt spid="2">
                                            <p:txEl>
                                              <p:pRg st="8" end="8"/>
                                            </p:txEl>
                                          </p:spTgt>
                                        </p:tgtEl>
                                      </p:cBhvr>
                                    </p:animEffect>
                                    <p:anim calcmode="lin" valueType="num">
                                      <p:cBhvr>
                                        <p:cTn id="42"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lvl="0"/>
            <a:r>
              <a:rPr lang="nl-NL" dirty="0">
                <a:solidFill>
                  <a:schemeClr val="tx1"/>
                </a:solidFill>
              </a:rPr>
              <a:t>De deur van de schapen	</a:t>
            </a:r>
            <a:r>
              <a:rPr lang="nl-NL" dirty="0" smtClean="0">
                <a:solidFill>
                  <a:schemeClr val="tx1"/>
                </a:solidFill>
              </a:rPr>
              <a:t>-</a:t>
            </a:r>
            <a:r>
              <a:rPr lang="nl-NL" dirty="0">
                <a:solidFill>
                  <a:schemeClr val="tx1"/>
                </a:solidFill>
              </a:rPr>
              <a:t>		10:7,9</a:t>
            </a:r>
          </a:p>
          <a:p>
            <a:pPr lvl="0"/>
            <a:r>
              <a:rPr lang="nl-NL" dirty="0">
                <a:solidFill>
                  <a:schemeClr val="tx1"/>
                </a:solidFill>
              </a:rPr>
              <a:t>De goede herder		</a:t>
            </a:r>
            <a:r>
              <a:rPr lang="nl-NL" dirty="0" smtClean="0">
                <a:solidFill>
                  <a:schemeClr val="tx1"/>
                </a:solidFill>
              </a:rPr>
              <a:t>-</a:t>
            </a:r>
            <a:r>
              <a:rPr lang="nl-NL" dirty="0">
                <a:solidFill>
                  <a:schemeClr val="tx1"/>
                </a:solidFill>
              </a:rPr>
              <a:t>		10:11,14</a:t>
            </a:r>
          </a:p>
          <a:p>
            <a:pPr lvl="0"/>
            <a:r>
              <a:rPr lang="nl-NL" dirty="0">
                <a:solidFill>
                  <a:schemeClr val="tx1"/>
                </a:solidFill>
              </a:rPr>
              <a:t>E</a:t>
            </a:r>
            <a:r>
              <a:rPr lang="nl-NL" dirty="0" smtClean="0">
                <a:solidFill>
                  <a:schemeClr val="tx1"/>
                </a:solidFill>
              </a:rPr>
              <a:t>én </a:t>
            </a:r>
            <a:r>
              <a:rPr lang="nl-NL" dirty="0">
                <a:solidFill>
                  <a:schemeClr val="tx1"/>
                </a:solidFill>
              </a:rPr>
              <a:t>met de Vader		</a:t>
            </a:r>
            <a:r>
              <a:rPr lang="nl-NL" dirty="0" smtClean="0">
                <a:solidFill>
                  <a:schemeClr val="tx1"/>
                </a:solidFill>
              </a:rPr>
              <a:t>-</a:t>
            </a:r>
            <a:r>
              <a:rPr lang="nl-NL" dirty="0">
                <a:solidFill>
                  <a:schemeClr val="tx1"/>
                </a:solidFill>
              </a:rPr>
              <a:t>		10:30</a:t>
            </a:r>
          </a:p>
          <a:p>
            <a:pPr lvl="0"/>
            <a:r>
              <a:rPr lang="nl-NL" dirty="0">
                <a:solidFill>
                  <a:schemeClr val="tx1"/>
                </a:solidFill>
              </a:rPr>
              <a:t>De Zoon van God		</a:t>
            </a:r>
            <a:r>
              <a:rPr lang="nl-NL" dirty="0" smtClean="0">
                <a:solidFill>
                  <a:schemeClr val="tx1"/>
                </a:solidFill>
              </a:rPr>
              <a:t>-</a:t>
            </a:r>
            <a:r>
              <a:rPr lang="nl-NL" dirty="0">
                <a:solidFill>
                  <a:schemeClr val="tx1"/>
                </a:solidFill>
              </a:rPr>
              <a:t>		10:36</a:t>
            </a:r>
          </a:p>
          <a:p>
            <a:pPr lvl="0"/>
            <a:r>
              <a:rPr lang="nl-NL" dirty="0">
                <a:solidFill>
                  <a:schemeClr val="tx1"/>
                </a:solidFill>
              </a:rPr>
              <a:t>De opstanding &amp;</a:t>
            </a:r>
            <a:r>
              <a:rPr lang="nl-NL" dirty="0" smtClean="0">
                <a:solidFill>
                  <a:schemeClr val="tx1"/>
                </a:solidFill>
              </a:rPr>
              <a:t> ‘t </a:t>
            </a:r>
            <a:r>
              <a:rPr lang="nl-NL" dirty="0">
                <a:solidFill>
                  <a:schemeClr val="tx1"/>
                </a:solidFill>
              </a:rPr>
              <a:t>leven	</a:t>
            </a:r>
            <a:r>
              <a:rPr lang="nl-NL" dirty="0" smtClean="0">
                <a:solidFill>
                  <a:schemeClr val="tx1"/>
                </a:solidFill>
              </a:rPr>
              <a:t>-</a:t>
            </a:r>
            <a:r>
              <a:rPr lang="nl-NL" dirty="0">
                <a:solidFill>
                  <a:schemeClr val="tx1"/>
                </a:solidFill>
              </a:rPr>
              <a:t>		11:25</a:t>
            </a:r>
          </a:p>
          <a:p>
            <a:endParaRPr lang="nl-NL" dirty="0"/>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14</a:t>
            </a:fld>
            <a:endParaRPr lang="nl-NL"/>
          </a:p>
        </p:txBody>
      </p:sp>
      <p:sp>
        <p:nvSpPr>
          <p:cNvPr id="5" name="Titel 4"/>
          <p:cNvSpPr>
            <a:spLocks noGrp="1"/>
          </p:cNvSpPr>
          <p:nvPr>
            <p:ph type="title"/>
          </p:nvPr>
        </p:nvSpPr>
        <p:spPr/>
        <p:txBody>
          <a:bodyPr/>
          <a:lstStyle/>
          <a:p>
            <a:r>
              <a:rPr lang="nl-NL" i="1" dirty="0">
                <a:solidFill>
                  <a:schemeClr val="tx1"/>
                </a:solidFill>
              </a:rPr>
              <a:t>Wat zei Jezus over Zichzelf?</a:t>
            </a:r>
            <a:endParaRPr lang="nl-NL" dirty="0">
              <a:solidFill>
                <a:schemeClr val="tx1"/>
              </a:solidFill>
            </a:endParaRPr>
          </a:p>
        </p:txBody>
      </p:sp>
    </p:spTree>
    <p:extLst>
      <p:ext uri="{BB962C8B-B14F-4D97-AF65-F5344CB8AC3E}">
        <p14:creationId xmlns:p14="http://schemas.microsoft.com/office/powerpoint/2010/main" val="166068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lvl="0"/>
            <a:r>
              <a:rPr lang="nl-NL" dirty="0">
                <a:solidFill>
                  <a:schemeClr val="tx1"/>
                </a:solidFill>
              </a:rPr>
              <a:t>Meester en Heer			</a:t>
            </a:r>
            <a:r>
              <a:rPr lang="nl-NL" dirty="0" smtClean="0">
                <a:solidFill>
                  <a:schemeClr val="tx1"/>
                </a:solidFill>
              </a:rPr>
              <a:t>-</a:t>
            </a:r>
            <a:r>
              <a:rPr lang="nl-NL" dirty="0">
                <a:solidFill>
                  <a:schemeClr val="tx1"/>
                </a:solidFill>
              </a:rPr>
              <a:t>		13:13</a:t>
            </a:r>
          </a:p>
          <a:p>
            <a:pPr lvl="0"/>
            <a:r>
              <a:rPr lang="nl-NL" dirty="0">
                <a:solidFill>
                  <a:schemeClr val="tx1"/>
                </a:solidFill>
              </a:rPr>
              <a:t>De weg, de waarheid &amp;</a:t>
            </a:r>
            <a:r>
              <a:rPr lang="nl-NL" dirty="0" smtClean="0">
                <a:solidFill>
                  <a:schemeClr val="tx1"/>
                </a:solidFill>
              </a:rPr>
              <a:t> ‘t </a:t>
            </a:r>
            <a:r>
              <a:rPr lang="nl-NL" dirty="0">
                <a:solidFill>
                  <a:schemeClr val="tx1"/>
                </a:solidFill>
              </a:rPr>
              <a:t>leven	-		14:6</a:t>
            </a:r>
          </a:p>
          <a:p>
            <a:pPr lvl="0"/>
            <a:r>
              <a:rPr lang="nl-NL" dirty="0">
                <a:solidFill>
                  <a:schemeClr val="tx1"/>
                </a:solidFill>
              </a:rPr>
              <a:t>In de Vader, de Vader is in Mij	</a:t>
            </a:r>
            <a:r>
              <a:rPr lang="nl-NL" dirty="0" smtClean="0">
                <a:solidFill>
                  <a:schemeClr val="tx1"/>
                </a:solidFill>
              </a:rPr>
              <a:t>-</a:t>
            </a:r>
            <a:r>
              <a:rPr lang="nl-NL" dirty="0">
                <a:solidFill>
                  <a:schemeClr val="tx1"/>
                </a:solidFill>
              </a:rPr>
              <a:t>		14:10</a:t>
            </a:r>
          </a:p>
          <a:p>
            <a:pPr lvl="0"/>
            <a:r>
              <a:rPr lang="nl-NL" dirty="0">
                <a:solidFill>
                  <a:schemeClr val="tx1"/>
                </a:solidFill>
              </a:rPr>
              <a:t>D</a:t>
            </a:r>
            <a:r>
              <a:rPr lang="nl-NL" dirty="0" smtClean="0">
                <a:solidFill>
                  <a:schemeClr val="tx1"/>
                </a:solidFill>
              </a:rPr>
              <a:t>e </a:t>
            </a:r>
            <a:r>
              <a:rPr lang="nl-NL" dirty="0">
                <a:solidFill>
                  <a:schemeClr val="tx1"/>
                </a:solidFill>
              </a:rPr>
              <a:t>ware wijnstok			-		15:1,5</a:t>
            </a:r>
          </a:p>
          <a:p>
            <a:endParaRPr lang="nl-NL" dirty="0"/>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15</a:t>
            </a:fld>
            <a:endParaRPr lang="nl-NL"/>
          </a:p>
        </p:txBody>
      </p:sp>
      <p:sp>
        <p:nvSpPr>
          <p:cNvPr id="5" name="Titel 4"/>
          <p:cNvSpPr>
            <a:spLocks noGrp="1"/>
          </p:cNvSpPr>
          <p:nvPr>
            <p:ph type="title"/>
          </p:nvPr>
        </p:nvSpPr>
        <p:spPr/>
        <p:txBody>
          <a:bodyPr/>
          <a:lstStyle/>
          <a:p>
            <a:r>
              <a:rPr lang="nl-NL" i="1" dirty="0">
                <a:solidFill>
                  <a:schemeClr val="tx1"/>
                </a:solidFill>
              </a:rPr>
              <a:t>Wat zei Jezus over Zichzelf?</a:t>
            </a:r>
            <a:endParaRPr lang="nl-NL" dirty="0">
              <a:solidFill>
                <a:schemeClr val="tx1"/>
              </a:solidFill>
            </a:endParaRPr>
          </a:p>
        </p:txBody>
      </p:sp>
    </p:spTree>
    <p:extLst>
      <p:ext uri="{BB962C8B-B14F-4D97-AF65-F5344CB8AC3E}">
        <p14:creationId xmlns:p14="http://schemas.microsoft.com/office/powerpoint/2010/main" val="402432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lvl="0"/>
            <a:r>
              <a:rPr lang="nl-NL" dirty="0" smtClean="0">
                <a:solidFill>
                  <a:schemeClr val="tx1"/>
                </a:solidFill>
              </a:rPr>
              <a:t>Hij sprak over </a:t>
            </a:r>
            <a:r>
              <a:rPr lang="nl-NL" dirty="0">
                <a:solidFill>
                  <a:schemeClr val="tx1"/>
                </a:solidFill>
              </a:rPr>
              <a:t>de ‘heerlijkheid die Hij bij de Vader bezat voordat de wereld er was</a:t>
            </a:r>
            <a:r>
              <a:rPr lang="nl-NL" dirty="0" smtClean="0">
                <a:solidFill>
                  <a:schemeClr val="tx1"/>
                </a:solidFill>
              </a:rPr>
              <a:t>’ (Joh. 17:5)</a:t>
            </a:r>
          </a:p>
          <a:p>
            <a:pPr lvl="0"/>
            <a:endParaRPr lang="nl-NL" dirty="0">
              <a:solidFill>
                <a:schemeClr val="tx1"/>
              </a:solidFill>
            </a:endParaRPr>
          </a:p>
          <a:p>
            <a:pPr lvl="0"/>
            <a:r>
              <a:rPr lang="nl-NL" dirty="0" smtClean="0">
                <a:solidFill>
                  <a:schemeClr val="tx1"/>
                </a:solidFill>
              </a:rPr>
              <a:t>Hij beschreef </a:t>
            </a:r>
            <a:r>
              <a:rPr lang="nl-NL" dirty="0">
                <a:solidFill>
                  <a:schemeClr val="tx1"/>
                </a:solidFill>
              </a:rPr>
              <a:t>Zich als ‘de Alfa en de </a:t>
            </a:r>
            <a:r>
              <a:rPr lang="nl-NL" dirty="0" smtClean="0">
                <a:solidFill>
                  <a:schemeClr val="tx1"/>
                </a:solidFill>
              </a:rPr>
              <a:t>Omega… de Almachtige, </a:t>
            </a:r>
            <a:r>
              <a:rPr lang="nl-NL" dirty="0">
                <a:solidFill>
                  <a:schemeClr val="tx1"/>
                </a:solidFill>
              </a:rPr>
              <a:t>Die komt’ </a:t>
            </a:r>
            <a:r>
              <a:rPr lang="nl-NL" dirty="0" smtClean="0">
                <a:solidFill>
                  <a:schemeClr val="tx1"/>
                </a:solidFill>
              </a:rPr>
              <a:t>(Op. 1:8) </a:t>
            </a:r>
          </a:p>
          <a:p>
            <a:pPr lvl="0"/>
            <a:endParaRPr lang="nl-NL" dirty="0">
              <a:solidFill>
                <a:schemeClr val="tx1"/>
              </a:solidFill>
            </a:endParaRPr>
          </a:p>
          <a:p>
            <a:pPr lvl="0"/>
            <a:r>
              <a:rPr lang="nl-NL" dirty="0" smtClean="0">
                <a:solidFill>
                  <a:schemeClr val="tx1"/>
                </a:solidFill>
              </a:rPr>
              <a:t>Hij</a:t>
            </a:r>
            <a:r>
              <a:rPr lang="nl-NL" dirty="0">
                <a:solidFill>
                  <a:schemeClr val="tx1"/>
                </a:solidFill>
              </a:rPr>
              <a:t>, het Lam, </a:t>
            </a:r>
            <a:r>
              <a:rPr lang="nl-NL" dirty="0" smtClean="0">
                <a:solidFill>
                  <a:schemeClr val="tx1"/>
                </a:solidFill>
              </a:rPr>
              <a:t>is geslacht van </a:t>
            </a:r>
            <a:r>
              <a:rPr lang="nl-NL" dirty="0">
                <a:solidFill>
                  <a:schemeClr val="tx1"/>
                </a:solidFill>
              </a:rPr>
              <a:t>voor de grondlegging der </a:t>
            </a:r>
            <a:r>
              <a:rPr lang="nl-NL" dirty="0" smtClean="0">
                <a:solidFill>
                  <a:schemeClr val="tx1"/>
                </a:solidFill>
              </a:rPr>
              <a:t>wereld (Op. 13:8)</a:t>
            </a:r>
            <a:endParaRPr lang="nl-NL" dirty="0">
              <a:solidFill>
                <a:schemeClr val="tx1"/>
              </a:solidFill>
            </a:endParaRPr>
          </a:p>
          <a:p>
            <a:pPr marL="0" indent="0">
              <a:buNone/>
            </a:pPr>
            <a:endParaRPr lang="nl-NL" dirty="0"/>
          </a:p>
          <a:p>
            <a:endParaRPr lang="nl-NL" dirty="0"/>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16</a:t>
            </a:fld>
            <a:endParaRPr lang="nl-NL"/>
          </a:p>
        </p:txBody>
      </p:sp>
      <p:sp>
        <p:nvSpPr>
          <p:cNvPr id="5" name="Titel 4"/>
          <p:cNvSpPr>
            <a:spLocks noGrp="1"/>
          </p:cNvSpPr>
          <p:nvPr>
            <p:ph type="title"/>
          </p:nvPr>
        </p:nvSpPr>
        <p:spPr/>
        <p:txBody>
          <a:bodyPr/>
          <a:lstStyle/>
          <a:p>
            <a:r>
              <a:rPr lang="nl-NL" i="1" dirty="0">
                <a:solidFill>
                  <a:schemeClr val="tx1"/>
                </a:solidFill>
              </a:rPr>
              <a:t>Wat zei Jezus over Zichzelf?</a:t>
            </a:r>
            <a:endParaRPr lang="nl-NL" dirty="0">
              <a:solidFill>
                <a:schemeClr val="tx1"/>
              </a:solidFill>
            </a:endParaRPr>
          </a:p>
        </p:txBody>
      </p:sp>
    </p:spTree>
    <p:extLst>
      <p:ext uri="{BB962C8B-B14F-4D97-AF65-F5344CB8AC3E}">
        <p14:creationId xmlns:p14="http://schemas.microsoft.com/office/powerpoint/2010/main" val="157791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20000"/>
          </a:bodyPr>
          <a:lstStyle/>
          <a:p>
            <a:pPr marL="0" lvl="0" indent="0">
              <a:buNone/>
            </a:pPr>
            <a:r>
              <a:rPr lang="nl-NL" sz="2600" dirty="0" smtClean="0">
                <a:solidFill>
                  <a:schemeClr val="tx1"/>
                </a:solidFill>
              </a:rPr>
              <a:t>Over </a:t>
            </a:r>
            <a:r>
              <a:rPr lang="nl-NL" sz="2600" dirty="0">
                <a:solidFill>
                  <a:schemeClr val="tx1"/>
                </a:solidFill>
              </a:rPr>
              <a:t>Zijn cruciale rol tijdens de Schepping</a:t>
            </a:r>
            <a:r>
              <a:rPr lang="nl-NL" sz="2600" dirty="0" smtClean="0">
                <a:solidFill>
                  <a:schemeClr val="tx1"/>
                </a:solidFill>
              </a:rPr>
              <a:t>:</a:t>
            </a:r>
          </a:p>
          <a:p>
            <a:pPr lvl="0"/>
            <a:endParaRPr lang="nl-NL" sz="2600" dirty="0">
              <a:solidFill>
                <a:schemeClr val="tx1"/>
              </a:solidFill>
            </a:endParaRPr>
          </a:p>
          <a:p>
            <a:pPr algn="just"/>
            <a:r>
              <a:rPr lang="nl-NL" sz="2600" dirty="0">
                <a:solidFill>
                  <a:schemeClr val="tx1"/>
                </a:solidFill>
              </a:rPr>
              <a:t>‘Hij is het Beeld van de onzichtbare God, de Eerstgeborene van heel de schepping. Want door Hem zijn alle dingen geschapen die in de hemelen en die op de aarde zijn, die zichtbaar en die onzichtbaar zijn: tronen, heerschappijen, overheden of machten; alle dingen zijn door Hem en voor Hem geschapen. En Hij is vóór alle dingen, en alle dingen bestaan tezamen door </a:t>
            </a:r>
            <a:r>
              <a:rPr lang="nl-NL" sz="2600" dirty="0" smtClean="0">
                <a:solidFill>
                  <a:schemeClr val="tx1"/>
                </a:solidFill>
              </a:rPr>
              <a:t>Hem’ (Kol. 1:15-17)</a:t>
            </a:r>
            <a:endParaRPr lang="nl-NL" sz="2600" dirty="0">
              <a:solidFill>
                <a:schemeClr val="tx1"/>
              </a:solidFill>
            </a:endParaRPr>
          </a:p>
          <a:p>
            <a:endParaRPr lang="nl-NL" dirty="0"/>
          </a:p>
          <a:p>
            <a:endParaRPr lang="nl-NL" dirty="0"/>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17</a:t>
            </a:fld>
            <a:endParaRPr lang="nl-NL"/>
          </a:p>
        </p:txBody>
      </p:sp>
      <p:sp>
        <p:nvSpPr>
          <p:cNvPr id="5" name="Titel 4"/>
          <p:cNvSpPr>
            <a:spLocks noGrp="1"/>
          </p:cNvSpPr>
          <p:nvPr>
            <p:ph type="title"/>
          </p:nvPr>
        </p:nvSpPr>
        <p:spPr/>
        <p:txBody>
          <a:bodyPr/>
          <a:lstStyle/>
          <a:p>
            <a:r>
              <a:rPr lang="nl-NL" i="1" dirty="0" smtClean="0">
                <a:solidFill>
                  <a:schemeClr val="tx1"/>
                </a:solidFill>
              </a:rPr>
              <a:t>Wat zei Paulus over Hem?</a:t>
            </a:r>
            <a:endParaRPr lang="nl-NL" i="1" dirty="0">
              <a:solidFill>
                <a:schemeClr val="tx1"/>
              </a:solidFill>
            </a:endParaRPr>
          </a:p>
        </p:txBody>
      </p:sp>
    </p:spTree>
    <p:extLst>
      <p:ext uri="{BB962C8B-B14F-4D97-AF65-F5344CB8AC3E}">
        <p14:creationId xmlns:p14="http://schemas.microsoft.com/office/powerpoint/2010/main" val="340687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pPr lvl="0"/>
            <a:r>
              <a:rPr lang="nl-NL" dirty="0">
                <a:solidFill>
                  <a:schemeClr val="tx1"/>
                </a:solidFill>
              </a:rPr>
              <a:t>Hoe maakte Hij Zich in OT bekend? Soms door ‘</a:t>
            </a:r>
            <a:r>
              <a:rPr lang="nl-NL" dirty="0" err="1">
                <a:solidFill>
                  <a:schemeClr val="tx1"/>
                </a:solidFill>
              </a:rPr>
              <a:t>theophanieën</a:t>
            </a:r>
            <a:r>
              <a:rPr lang="nl-NL" dirty="0">
                <a:solidFill>
                  <a:schemeClr val="tx1"/>
                </a:solidFill>
              </a:rPr>
              <a:t>’: ‘Godsverschijningen</a:t>
            </a:r>
            <a:r>
              <a:rPr lang="nl-NL" dirty="0" smtClean="0">
                <a:solidFill>
                  <a:schemeClr val="tx1"/>
                </a:solidFill>
              </a:rPr>
              <a:t>’</a:t>
            </a:r>
          </a:p>
          <a:p>
            <a:pPr lvl="0"/>
            <a:endParaRPr lang="nl-NL" dirty="0">
              <a:solidFill>
                <a:schemeClr val="tx1"/>
              </a:solidFill>
            </a:endParaRPr>
          </a:p>
          <a:p>
            <a:pPr lvl="0"/>
            <a:r>
              <a:rPr lang="nl-NL" dirty="0">
                <a:solidFill>
                  <a:schemeClr val="tx1"/>
                </a:solidFill>
              </a:rPr>
              <a:t>‘De Engel des Heren’ denk aan Hagar die Hem ontmoet in de </a:t>
            </a:r>
            <a:r>
              <a:rPr lang="nl-NL" dirty="0" smtClean="0">
                <a:solidFill>
                  <a:schemeClr val="tx1"/>
                </a:solidFill>
              </a:rPr>
              <a:t>woestijn (Gen. 16:7-13;  21:14-20) –          de Engel des Heren wordt gelijkgesteld aan God)</a:t>
            </a:r>
          </a:p>
          <a:p>
            <a:pPr lvl="0"/>
            <a:endParaRPr lang="nl-NL" dirty="0">
              <a:solidFill>
                <a:schemeClr val="tx1"/>
              </a:solidFill>
            </a:endParaRPr>
          </a:p>
          <a:p>
            <a:pPr lvl="0"/>
            <a:r>
              <a:rPr lang="nl-NL" dirty="0">
                <a:solidFill>
                  <a:schemeClr val="tx1"/>
                </a:solidFill>
              </a:rPr>
              <a:t>Abraham ontmoet Hem o.a. vóor Sodom, en bij het offer van </a:t>
            </a:r>
            <a:r>
              <a:rPr lang="nl-NL" dirty="0" smtClean="0">
                <a:solidFill>
                  <a:schemeClr val="tx1"/>
                </a:solidFill>
              </a:rPr>
              <a:t>Izaäk (Gen.18:1;  22:11,12)</a:t>
            </a:r>
            <a:endParaRPr lang="nl-NL" dirty="0">
              <a:solidFill>
                <a:schemeClr val="tx1"/>
              </a:solidFill>
            </a:endParaRPr>
          </a:p>
          <a:p>
            <a:pPr marL="0" indent="0">
              <a:buNone/>
            </a:pPr>
            <a:endParaRPr lang="nl-NL" dirty="0"/>
          </a:p>
          <a:p>
            <a:endParaRPr lang="nl-NL" dirty="0"/>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18</a:t>
            </a:fld>
            <a:endParaRPr lang="nl-NL"/>
          </a:p>
        </p:txBody>
      </p:sp>
      <p:sp>
        <p:nvSpPr>
          <p:cNvPr id="5" name="Titel 4"/>
          <p:cNvSpPr>
            <a:spLocks noGrp="1"/>
          </p:cNvSpPr>
          <p:nvPr>
            <p:ph type="title"/>
          </p:nvPr>
        </p:nvSpPr>
        <p:spPr/>
        <p:txBody>
          <a:bodyPr/>
          <a:lstStyle/>
          <a:p>
            <a:r>
              <a:rPr lang="nl-NL" i="1" dirty="0" smtClean="0">
                <a:solidFill>
                  <a:schemeClr val="tx1"/>
                </a:solidFill>
              </a:rPr>
              <a:t>OT Verschijningen</a:t>
            </a:r>
            <a:endParaRPr lang="nl-NL" i="1" dirty="0">
              <a:solidFill>
                <a:schemeClr val="tx1"/>
              </a:solidFill>
            </a:endParaRPr>
          </a:p>
        </p:txBody>
      </p:sp>
    </p:spTree>
    <p:extLst>
      <p:ext uri="{BB962C8B-B14F-4D97-AF65-F5344CB8AC3E}">
        <p14:creationId xmlns:p14="http://schemas.microsoft.com/office/powerpoint/2010/main" val="8344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r>
              <a:rPr lang="nl-NL" dirty="0">
                <a:solidFill>
                  <a:schemeClr val="tx1"/>
                </a:solidFill>
              </a:rPr>
              <a:t>De namen ‘God’ en ‘Engel des </a:t>
            </a:r>
            <a:r>
              <a:rPr lang="nl-NL" dirty="0" smtClean="0">
                <a:solidFill>
                  <a:schemeClr val="tx1"/>
                </a:solidFill>
              </a:rPr>
              <a:t>Heren’ </a:t>
            </a:r>
            <a:r>
              <a:rPr lang="nl-NL" dirty="0">
                <a:solidFill>
                  <a:schemeClr val="tx1"/>
                </a:solidFill>
              </a:rPr>
              <a:t>worden door elkaar </a:t>
            </a:r>
            <a:r>
              <a:rPr lang="nl-NL" dirty="0" smtClean="0">
                <a:solidFill>
                  <a:schemeClr val="tx1"/>
                </a:solidFill>
              </a:rPr>
              <a:t>gebruikt (</a:t>
            </a:r>
            <a:r>
              <a:rPr lang="nl-NL" dirty="0">
                <a:solidFill>
                  <a:schemeClr val="tx1"/>
                </a:solidFill>
              </a:rPr>
              <a:t>Ex. 3:2,6,14; </a:t>
            </a:r>
            <a:r>
              <a:rPr lang="nl-NL" dirty="0" smtClean="0">
                <a:solidFill>
                  <a:schemeClr val="tx1"/>
                </a:solidFill>
              </a:rPr>
              <a:t> 23:20,21)</a:t>
            </a:r>
            <a:endParaRPr lang="nl-NL" dirty="0">
              <a:solidFill>
                <a:schemeClr val="tx1"/>
              </a:solidFill>
            </a:endParaRPr>
          </a:p>
          <a:p>
            <a:pPr marL="0" lvl="0" indent="0">
              <a:buNone/>
            </a:pPr>
            <a:endParaRPr lang="nl-NL" dirty="0">
              <a:solidFill>
                <a:schemeClr val="tx1"/>
              </a:solidFill>
            </a:endParaRPr>
          </a:p>
          <a:p>
            <a:r>
              <a:rPr lang="nl-NL" dirty="0">
                <a:solidFill>
                  <a:schemeClr val="tx1"/>
                </a:solidFill>
              </a:rPr>
              <a:t>Denk ook aan </a:t>
            </a:r>
            <a:r>
              <a:rPr lang="nl-NL" dirty="0" smtClean="0">
                <a:solidFill>
                  <a:schemeClr val="tx1"/>
                </a:solidFill>
              </a:rPr>
              <a:t>Jakob (</a:t>
            </a:r>
            <a:r>
              <a:rPr lang="nl-NL" dirty="0">
                <a:solidFill>
                  <a:schemeClr val="tx1"/>
                </a:solidFill>
              </a:rPr>
              <a:t>Gen. 28; </a:t>
            </a:r>
            <a:r>
              <a:rPr lang="nl-NL" dirty="0" smtClean="0">
                <a:solidFill>
                  <a:schemeClr val="tx1"/>
                </a:solidFill>
              </a:rPr>
              <a:t> 32:24-43</a:t>
            </a:r>
            <a:r>
              <a:rPr lang="nl-NL" dirty="0">
                <a:solidFill>
                  <a:schemeClr val="tx1"/>
                </a:solidFill>
              </a:rPr>
              <a:t>; </a:t>
            </a:r>
            <a:r>
              <a:rPr lang="nl-NL" dirty="0" smtClean="0">
                <a:solidFill>
                  <a:schemeClr val="tx1"/>
                </a:solidFill>
              </a:rPr>
              <a:t> 48:15,16), Jozua (Joz. 5:13-15), </a:t>
            </a:r>
            <a:r>
              <a:rPr lang="nl-NL" dirty="0">
                <a:solidFill>
                  <a:schemeClr val="tx1"/>
                </a:solidFill>
              </a:rPr>
              <a:t>Simsons </a:t>
            </a:r>
            <a:r>
              <a:rPr lang="nl-NL" dirty="0" smtClean="0">
                <a:solidFill>
                  <a:schemeClr val="tx1"/>
                </a:solidFill>
              </a:rPr>
              <a:t>ouders (</a:t>
            </a:r>
            <a:r>
              <a:rPr lang="nl-NL" dirty="0">
                <a:solidFill>
                  <a:schemeClr val="tx1"/>
                </a:solidFill>
              </a:rPr>
              <a:t>Richt. </a:t>
            </a:r>
            <a:r>
              <a:rPr lang="nl-NL" dirty="0" smtClean="0">
                <a:solidFill>
                  <a:schemeClr val="tx1"/>
                </a:solidFill>
              </a:rPr>
              <a:t>14:15-23), </a:t>
            </a:r>
            <a:r>
              <a:rPr lang="nl-NL" dirty="0">
                <a:solidFill>
                  <a:schemeClr val="tx1"/>
                </a:solidFill>
              </a:rPr>
              <a:t>Jesaja </a:t>
            </a:r>
            <a:r>
              <a:rPr lang="nl-NL" dirty="0" smtClean="0">
                <a:solidFill>
                  <a:schemeClr val="tx1"/>
                </a:solidFill>
              </a:rPr>
              <a:t>(Jes. 6:1-13;  63:8-10) en Zacharia (Zach. 1:8-13)</a:t>
            </a:r>
            <a:endParaRPr lang="nl-NL" dirty="0">
              <a:solidFill>
                <a:schemeClr val="tx1"/>
              </a:solidFill>
            </a:endParaRPr>
          </a:p>
          <a:p>
            <a:pPr marL="0" indent="0">
              <a:buNone/>
            </a:pPr>
            <a:endParaRPr lang="nl-NL" dirty="0"/>
          </a:p>
          <a:p>
            <a:pPr marL="0" indent="0">
              <a:buNone/>
            </a:pPr>
            <a:endParaRPr lang="nl-NL" dirty="0"/>
          </a:p>
          <a:p>
            <a:endParaRPr lang="nl-NL" dirty="0"/>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19</a:t>
            </a:fld>
            <a:endParaRPr lang="nl-NL"/>
          </a:p>
        </p:txBody>
      </p:sp>
      <p:sp>
        <p:nvSpPr>
          <p:cNvPr id="5" name="Titel 4"/>
          <p:cNvSpPr>
            <a:spLocks noGrp="1"/>
          </p:cNvSpPr>
          <p:nvPr>
            <p:ph type="title"/>
          </p:nvPr>
        </p:nvSpPr>
        <p:spPr/>
        <p:txBody>
          <a:bodyPr/>
          <a:lstStyle/>
          <a:p>
            <a:r>
              <a:rPr lang="nl-NL" i="1" dirty="0">
                <a:solidFill>
                  <a:schemeClr val="tx1"/>
                </a:solidFill>
              </a:rPr>
              <a:t>OT Verschijningen</a:t>
            </a:r>
            <a:endParaRPr lang="nl-NL" dirty="0">
              <a:solidFill>
                <a:schemeClr val="tx1"/>
              </a:solidFill>
            </a:endParaRPr>
          </a:p>
        </p:txBody>
      </p:sp>
    </p:spTree>
    <p:extLst>
      <p:ext uri="{BB962C8B-B14F-4D97-AF65-F5344CB8AC3E}">
        <p14:creationId xmlns:p14="http://schemas.microsoft.com/office/powerpoint/2010/main" val="220511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lvl="0"/>
            <a:r>
              <a:rPr lang="nl-NL" dirty="0">
                <a:solidFill>
                  <a:schemeClr val="tx1"/>
                </a:solidFill>
              </a:rPr>
              <a:t>Advent- en Kersttijd: we denken over Zijn geboorte, maar ook over Zijn oorsprong</a:t>
            </a:r>
            <a:r>
              <a:rPr lang="nl-NL" dirty="0" smtClean="0">
                <a:solidFill>
                  <a:schemeClr val="tx1"/>
                </a:solidFill>
              </a:rPr>
              <a:t>?</a:t>
            </a:r>
          </a:p>
          <a:p>
            <a:pPr lvl="0"/>
            <a:endParaRPr lang="nl-NL" dirty="0">
              <a:solidFill>
                <a:schemeClr val="tx1"/>
              </a:solidFill>
            </a:endParaRPr>
          </a:p>
          <a:p>
            <a:pPr lvl="0"/>
            <a:r>
              <a:rPr lang="nl-NL" dirty="0">
                <a:solidFill>
                  <a:schemeClr val="tx1"/>
                </a:solidFill>
              </a:rPr>
              <a:t>Wie is Hij, in identiteit, persoon, bediening, functies, en in de toekomst? </a:t>
            </a:r>
            <a:r>
              <a:rPr lang="nl-NL" dirty="0" smtClean="0">
                <a:solidFill>
                  <a:schemeClr val="tx1"/>
                </a:solidFill>
              </a:rPr>
              <a:t>Teveel vragen voor 1 preek!</a:t>
            </a:r>
          </a:p>
          <a:p>
            <a:pPr lvl="0"/>
            <a:endParaRPr lang="nl-NL" dirty="0">
              <a:solidFill>
                <a:schemeClr val="tx1"/>
              </a:solidFill>
            </a:endParaRPr>
          </a:p>
          <a:p>
            <a:r>
              <a:rPr lang="nl-NL" dirty="0">
                <a:solidFill>
                  <a:schemeClr val="tx1"/>
                </a:solidFill>
              </a:rPr>
              <a:t>Enkele </a:t>
            </a:r>
            <a:r>
              <a:rPr lang="nl-NL" dirty="0" smtClean="0">
                <a:solidFill>
                  <a:schemeClr val="tx1"/>
                </a:solidFill>
              </a:rPr>
              <a:t>sleutelteksten daarover in Luk</a:t>
            </a:r>
            <a:r>
              <a:rPr lang="nl-NL" dirty="0">
                <a:solidFill>
                  <a:schemeClr val="tx1"/>
                </a:solidFill>
              </a:rPr>
              <a:t>. 24:27, 32 en 45:</a:t>
            </a:r>
          </a:p>
          <a:p>
            <a:pPr lvl="0"/>
            <a:endParaRPr lang="nl-NL" dirty="0">
              <a:solidFill>
                <a:schemeClr val="tx1"/>
              </a:solidFill>
            </a:endParaRPr>
          </a:p>
          <a:p>
            <a:endParaRPr lang="nl-NL" dirty="0"/>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2</a:t>
            </a:fld>
            <a:endParaRPr lang="nl-NL"/>
          </a:p>
        </p:txBody>
      </p:sp>
      <p:sp>
        <p:nvSpPr>
          <p:cNvPr id="5" name="Titel 4"/>
          <p:cNvSpPr>
            <a:spLocks noGrp="1"/>
          </p:cNvSpPr>
          <p:nvPr>
            <p:ph type="title"/>
          </p:nvPr>
        </p:nvSpPr>
        <p:spPr/>
        <p:txBody>
          <a:bodyPr/>
          <a:lstStyle/>
          <a:p>
            <a:r>
              <a:rPr lang="nl-NL" i="1" dirty="0" smtClean="0">
                <a:solidFill>
                  <a:schemeClr val="tx1"/>
                </a:solidFill>
              </a:rPr>
              <a:t>Inleiding</a:t>
            </a:r>
            <a:endParaRPr lang="nl-NL" i="1" dirty="0">
              <a:solidFill>
                <a:schemeClr val="tx1"/>
              </a:solidFill>
            </a:endParaRPr>
          </a:p>
        </p:txBody>
      </p:sp>
    </p:spTree>
    <p:extLst>
      <p:ext uri="{BB962C8B-B14F-4D97-AF65-F5344CB8AC3E}">
        <p14:creationId xmlns:p14="http://schemas.microsoft.com/office/powerpoint/2010/main" val="139632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lvl="0"/>
            <a:r>
              <a:rPr lang="nl-NL" dirty="0">
                <a:solidFill>
                  <a:schemeClr val="tx1"/>
                </a:solidFill>
              </a:rPr>
              <a:t>Vinden we Christus alleen in het NT? Leer Hem ook te vinden in het OT</a:t>
            </a:r>
            <a:r>
              <a:rPr lang="nl-NL" dirty="0" smtClean="0">
                <a:solidFill>
                  <a:schemeClr val="tx1"/>
                </a:solidFill>
              </a:rPr>
              <a:t>!</a:t>
            </a:r>
          </a:p>
          <a:p>
            <a:pPr lvl="0"/>
            <a:endParaRPr lang="nl-NL" dirty="0">
              <a:solidFill>
                <a:schemeClr val="tx1"/>
              </a:solidFill>
            </a:endParaRPr>
          </a:p>
          <a:p>
            <a:pPr lvl="0"/>
            <a:r>
              <a:rPr lang="nl-NL" dirty="0">
                <a:solidFill>
                  <a:schemeClr val="tx1"/>
                </a:solidFill>
              </a:rPr>
              <a:t>Is niet moeilijk. Gebruik concordantie, vind trefwoord ‘Schrift(en</a:t>
            </a:r>
            <a:r>
              <a:rPr lang="nl-NL" dirty="0" smtClean="0">
                <a:solidFill>
                  <a:schemeClr val="tx1"/>
                </a:solidFill>
              </a:rPr>
              <a:t>)’. </a:t>
            </a:r>
          </a:p>
          <a:p>
            <a:pPr lvl="0"/>
            <a:endParaRPr lang="nl-NL" dirty="0">
              <a:solidFill>
                <a:schemeClr val="tx1"/>
              </a:solidFill>
            </a:endParaRPr>
          </a:p>
          <a:p>
            <a:pPr lvl="0"/>
            <a:r>
              <a:rPr lang="nl-NL" dirty="0" smtClean="0">
                <a:solidFill>
                  <a:schemeClr val="tx1"/>
                </a:solidFill>
              </a:rPr>
              <a:t>Je vindt heel veel en overtuigende tekstverwijzingen</a:t>
            </a:r>
            <a:endParaRPr lang="nl-NL" dirty="0">
              <a:solidFill>
                <a:schemeClr val="tx1"/>
              </a:solidFill>
            </a:endParaRPr>
          </a:p>
          <a:p>
            <a:endParaRPr lang="nl-NL" dirty="0"/>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20</a:t>
            </a:fld>
            <a:endParaRPr lang="nl-NL"/>
          </a:p>
        </p:txBody>
      </p:sp>
      <p:sp>
        <p:nvSpPr>
          <p:cNvPr id="5" name="Titel 4"/>
          <p:cNvSpPr>
            <a:spLocks noGrp="1"/>
          </p:cNvSpPr>
          <p:nvPr>
            <p:ph type="title"/>
          </p:nvPr>
        </p:nvSpPr>
        <p:spPr/>
        <p:txBody>
          <a:bodyPr>
            <a:normAutofit/>
          </a:bodyPr>
          <a:lstStyle/>
          <a:p>
            <a:r>
              <a:rPr lang="nl-NL" i="1" dirty="0" smtClean="0">
                <a:solidFill>
                  <a:schemeClr val="tx1"/>
                </a:solidFill>
              </a:rPr>
              <a:t>Christus ontdekken ‘in de Schrift’</a:t>
            </a:r>
            <a:endParaRPr lang="nl-NL" i="1" dirty="0">
              <a:solidFill>
                <a:schemeClr val="tx1"/>
              </a:solidFill>
            </a:endParaRPr>
          </a:p>
        </p:txBody>
      </p:sp>
    </p:spTree>
    <p:extLst>
      <p:ext uri="{BB962C8B-B14F-4D97-AF65-F5344CB8AC3E}">
        <p14:creationId xmlns:p14="http://schemas.microsoft.com/office/powerpoint/2010/main" val="1040104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lvl="0"/>
            <a:r>
              <a:rPr lang="nl-NL" dirty="0">
                <a:solidFill>
                  <a:schemeClr val="tx1"/>
                </a:solidFill>
              </a:rPr>
              <a:t>Alle NT </a:t>
            </a:r>
            <a:r>
              <a:rPr lang="nl-NL" dirty="0" smtClean="0">
                <a:solidFill>
                  <a:schemeClr val="tx1"/>
                </a:solidFill>
              </a:rPr>
              <a:t>apostelen </a:t>
            </a:r>
            <a:r>
              <a:rPr lang="nl-NL" dirty="0">
                <a:solidFill>
                  <a:schemeClr val="tx1"/>
                </a:solidFill>
              </a:rPr>
              <a:t>verklaren Hem ‘vanuit de Schriften’ – het OT dus</a:t>
            </a:r>
            <a:r>
              <a:rPr lang="nl-NL" dirty="0" smtClean="0">
                <a:solidFill>
                  <a:schemeClr val="tx1"/>
                </a:solidFill>
              </a:rPr>
              <a:t>!</a:t>
            </a:r>
          </a:p>
          <a:p>
            <a:pPr lvl="0"/>
            <a:endParaRPr lang="nl-NL" dirty="0">
              <a:solidFill>
                <a:schemeClr val="tx1"/>
              </a:solidFill>
            </a:endParaRPr>
          </a:p>
          <a:p>
            <a:pPr lvl="0"/>
            <a:r>
              <a:rPr lang="nl-NL" dirty="0">
                <a:solidFill>
                  <a:schemeClr val="tx1"/>
                </a:solidFill>
              </a:rPr>
              <a:t>Zoek in deze Adventsperiode, naar ‘de Christus der Schriften’, niet slechts als kindje in een kribbe, maar als Hij Die in de Schriften altijd al aanwezig was. </a:t>
            </a:r>
          </a:p>
          <a:p>
            <a:endParaRPr lang="nl-NL" dirty="0">
              <a:solidFill>
                <a:schemeClr val="tx1"/>
              </a:solidFill>
            </a:endParaRPr>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21</a:t>
            </a:fld>
            <a:endParaRPr lang="nl-NL"/>
          </a:p>
        </p:txBody>
      </p:sp>
      <p:sp>
        <p:nvSpPr>
          <p:cNvPr id="5" name="Titel 4"/>
          <p:cNvSpPr>
            <a:spLocks noGrp="1"/>
          </p:cNvSpPr>
          <p:nvPr>
            <p:ph type="title"/>
          </p:nvPr>
        </p:nvSpPr>
        <p:spPr/>
        <p:txBody>
          <a:bodyPr/>
          <a:lstStyle/>
          <a:p>
            <a:r>
              <a:rPr lang="nl-NL" i="1" dirty="0">
                <a:solidFill>
                  <a:schemeClr val="tx1"/>
                </a:solidFill>
              </a:rPr>
              <a:t>Christus ontdekken ‘in de Schrift’</a:t>
            </a:r>
            <a:endParaRPr lang="nl-NL" dirty="0">
              <a:solidFill>
                <a:schemeClr val="tx1"/>
              </a:solidFill>
            </a:endParaRPr>
          </a:p>
        </p:txBody>
      </p:sp>
    </p:spTree>
    <p:extLst>
      <p:ext uri="{BB962C8B-B14F-4D97-AF65-F5344CB8AC3E}">
        <p14:creationId xmlns:p14="http://schemas.microsoft.com/office/powerpoint/2010/main" val="322227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pPr lvl="0"/>
            <a:r>
              <a:rPr lang="nl-NL" dirty="0">
                <a:solidFill>
                  <a:schemeClr val="tx1"/>
                </a:solidFill>
              </a:rPr>
              <a:t>‘En Hij begon bij Mozes en al de profeten en legde hun uit wat </a:t>
            </a:r>
            <a:r>
              <a:rPr lang="nl-NL" i="1" dirty="0">
                <a:solidFill>
                  <a:schemeClr val="tx1"/>
                </a:solidFill>
              </a:rPr>
              <a:t>in al de Schriften over Hem</a:t>
            </a:r>
            <a:r>
              <a:rPr lang="nl-NL" dirty="0">
                <a:solidFill>
                  <a:schemeClr val="tx1"/>
                </a:solidFill>
              </a:rPr>
              <a:t> geschreven was</a:t>
            </a:r>
            <a:r>
              <a:rPr lang="nl-NL" dirty="0" smtClean="0">
                <a:solidFill>
                  <a:schemeClr val="tx1"/>
                </a:solidFill>
              </a:rPr>
              <a:t>’</a:t>
            </a:r>
          </a:p>
          <a:p>
            <a:pPr lvl="0"/>
            <a:endParaRPr lang="nl-NL" dirty="0">
              <a:solidFill>
                <a:schemeClr val="tx1"/>
              </a:solidFill>
            </a:endParaRPr>
          </a:p>
          <a:p>
            <a:pPr lvl="0"/>
            <a:r>
              <a:rPr lang="nl-NL" dirty="0">
                <a:solidFill>
                  <a:schemeClr val="tx1"/>
                </a:solidFill>
              </a:rPr>
              <a:t>‘Was ons hart niet brandend in ons, toen Hij … voor ons de Schriften opende</a:t>
            </a:r>
            <a:r>
              <a:rPr lang="nl-NL" dirty="0" smtClean="0">
                <a:solidFill>
                  <a:schemeClr val="tx1"/>
                </a:solidFill>
              </a:rPr>
              <a:t>?’</a:t>
            </a:r>
          </a:p>
          <a:p>
            <a:pPr lvl="0"/>
            <a:endParaRPr lang="nl-NL" dirty="0">
              <a:solidFill>
                <a:schemeClr val="tx1"/>
              </a:solidFill>
            </a:endParaRPr>
          </a:p>
          <a:p>
            <a:pPr lvl="0"/>
            <a:r>
              <a:rPr lang="nl-NL" dirty="0">
                <a:solidFill>
                  <a:schemeClr val="tx1"/>
                </a:solidFill>
              </a:rPr>
              <a:t>‘Toen opende Hij hun verstand zodat zij de Schriften begrepen’</a:t>
            </a:r>
          </a:p>
          <a:p>
            <a:endParaRPr lang="nl-NL" dirty="0"/>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3</a:t>
            </a:fld>
            <a:endParaRPr lang="nl-NL"/>
          </a:p>
        </p:txBody>
      </p:sp>
      <p:sp>
        <p:nvSpPr>
          <p:cNvPr id="5" name="Titel 4"/>
          <p:cNvSpPr>
            <a:spLocks noGrp="1"/>
          </p:cNvSpPr>
          <p:nvPr>
            <p:ph type="title"/>
          </p:nvPr>
        </p:nvSpPr>
        <p:spPr/>
        <p:txBody>
          <a:bodyPr/>
          <a:lstStyle/>
          <a:p>
            <a:r>
              <a:rPr lang="nl-NL" i="1" dirty="0" smtClean="0">
                <a:solidFill>
                  <a:schemeClr val="tx1"/>
                </a:solidFill>
              </a:rPr>
              <a:t>Sleutelteksten</a:t>
            </a:r>
            <a:endParaRPr lang="nl-NL" i="1" dirty="0">
              <a:solidFill>
                <a:schemeClr val="tx1"/>
              </a:solidFill>
            </a:endParaRPr>
          </a:p>
        </p:txBody>
      </p:sp>
    </p:spTree>
    <p:extLst>
      <p:ext uri="{BB962C8B-B14F-4D97-AF65-F5344CB8AC3E}">
        <p14:creationId xmlns:p14="http://schemas.microsoft.com/office/powerpoint/2010/main" val="4162926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lvl="0"/>
            <a:r>
              <a:rPr lang="nl-NL" dirty="0">
                <a:solidFill>
                  <a:schemeClr val="tx1"/>
                </a:solidFill>
              </a:rPr>
              <a:t>‘De Schriften’ = het OT; het NT zou pas 20 jaar later beginnen te worden </a:t>
            </a:r>
            <a:r>
              <a:rPr lang="nl-NL" dirty="0" smtClean="0">
                <a:solidFill>
                  <a:schemeClr val="tx1"/>
                </a:solidFill>
              </a:rPr>
              <a:t>geschreven</a:t>
            </a:r>
          </a:p>
          <a:p>
            <a:pPr marL="0" lvl="0" indent="0">
              <a:buNone/>
            </a:pPr>
            <a:endParaRPr lang="nl-NL" dirty="0">
              <a:solidFill>
                <a:schemeClr val="tx1"/>
              </a:solidFill>
            </a:endParaRPr>
          </a:p>
          <a:p>
            <a:pPr lvl="0"/>
            <a:r>
              <a:rPr lang="nl-NL" dirty="0">
                <a:solidFill>
                  <a:schemeClr val="tx1"/>
                </a:solidFill>
              </a:rPr>
              <a:t>Laten we ook eens kijken naar ‘Mozes en al de profeten’ (nou ja, sommigen</a:t>
            </a:r>
            <a:r>
              <a:rPr lang="nl-NL" dirty="0" smtClean="0">
                <a:solidFill>
                  <a:schemeClr val="tx1"/>
                </a:solidFill>
              </a:rPr>
              <a:t>…) </a:t>
            </a:r>
          </a:p>
          <a:p>
            <a:pPr lvl="0"/>
            <a:endParaRPr lang="nl-NL" dirty="0">
              <a:solidFill>
                <a:schemeClr val="tx1"/>
              </a:solidFill>
            </a:endParaRPr>
          </a:p>
          <a:p>
            <a:pPr lvl="0"/>
            <a:r>
              <a:rPr lang="nl-NL" dirty="0" smtClean="0">
                <a:solidFill>
                  <a:schemeClr val="tx1"/>
                </a:solidFill>
              </a:rPr>
              <a:t>We beginnen dan dus met Genesis:</a:t>
            </a:r>
            <a:endParaRPr lang="nl-NL" dirty="0">
              <a:solidFill>
                <a:schemeClr val="tx1"/>
              </a:solidFill>
            </a:endParaRPr>
          </a:p>
          <a:p>
            <a:endParaRPr lang="nl-NL" dirty="0"/>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4</a:t>
            </a:fld>
            <a:endParaRPr lang="nl-NL"/>
          </a:p>
        </p:txBody>
      </p:sp>
      <p:sp>
        <p:nvSpPr>
          <p:cNvPr id="5" name="Titel 4"/>
          <p:cNvSpPr>
            <a:spLocks noGrp="1"/>
          </p:cNvSpPr>
          <p:nvPr>
            <p:ph type="title"/>
          </p:nvPr>
        </p:nvSpPr>
        <p:spPr/>
        <p:txBody>
          <a:bodyPr/>
          <a:lstStyle/>
          <a:p>
            <a:r>
              <a:rPr lang="nl-NL" i="1" dirty="0" smtClean="0">
                <a:solidFill>
                  <a:schemeClr val="tx1"/>
                </a:solidFill>
              </a:rPr>
              <a:t>‘De Schriften’</a:t>
            </a:r>
            <a:endParaRPr lang="nl-NL" i="1" dirty="0">
              <a:solidFill>
                <a:schemeClr val="tx1"/>
              </a:solidFill>
            </a:endParaRPr>
          </a:p>
        </p:txBody>
      </p:sp>
    </p:spTree>
    <p:extLst>
      <p:ext uri="{BB962C8B-B14F-4D97-AF65-F5344CB8AC3E}">
        <p14:creationId xmlns:p14="http://schemas.microsoft.com/office/powerpoint/2010/main" val="3768431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lvl="0"/>
            <a:r>
              <a:rPr lang="nl-NL" dirty="0"/>
              <a:t> </a:t>
            </a:r>
            <a:r>
              <a:rPr lang="nl-NL" dirty="0">
                <a:solidFill>
                  <a:schemeClr val="tx1"/>
                </a:solidFill>
              </a:rPr>
              <a:t>‘En Ik zal vijandschap teweegbrengen tussen u en de vrouw, en tussen uw nageslacht en haar Nageslacht; Dat zal u de kop vermorzelen, en u zult Het de hiel vermorzelen</a:t>
            </a:r>
            <a:r>
              <a:rPr lang="nl-NL" dirty="0" smtClean="0">
                <a:solidFill>
                  <a:schemeClr val="tx1"/>
                </a:solidFill>
              </a:rPr>
              <a:t>’ (3:15)</a:t>
            </a:r>
          </a:p>
          <a:p>
            <a:pPr lvl="0"/>
            <a:endParaRPr lang="nl-NL" dirty="0">
              <a:solidFill>
                <a:schemeClr val="tx1"/>
              </a:solidFill>
            </a:endParaRPr>
          </a:p>
          <a:p>
            <a:pPr lvl="0"/>
            <a:r>
              <a:rPr lang="nl-NL" dirty="0">
                <a:solidFill>
                  <a:schemeClr val="tx1"/>
                </a:solidFill>
              </a:rPr>
              <a:t>‘En in uw Nageslacht zullen alle volken van de aarde gezegend worden, omdat u Mijn stem gehoorzaam geweest bent</a:t>
            </a:r>
            <a:r>
              <a:rPr lang="nl-NL" dirty="0" smtClean="0">
                <a:solidFill>
                  <a:schemeClr val="tx1"/>
                </a:solidFill>
              </a:rPr>
              <a:t>’ (22:18)</a:t>
            </a:r>
            <a:endParaRPr lang="nl-NL" dirty="0">
              <a:solidFill>
                <a:schemeClr val="tx1"/>
              </a:solidFill>
            </a:endParaRPr>
          </a:p>
          <a:p>
            <a:pPr marL="0" indent="0">
              <a:buNone/>
            </a:pPr>
            <a:endParaRPr lang="nl-NL" dirty="0"/>
          </a:p>
          <a:p>
            <a:endParaRPr lang="nl-NL" dirty="0"/>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5</a:t>
            </a:fld>
            <a:endParaRPr lang="nl-NL"/>
          </a:p>
        </p:txBody>
      </p:sp>
      <p:sp>
        <p:nvSpPr>
          <p:cNvPr id="5" name="Titel 4"/>
          <p:cNvSpPr>
            <a:spLocks noGrp="1"/>
          </p:cNvSpPr>
          <p:nvPr>
            <p:ph type="title"/>
          </p:nvPr>
        </p:nvSpPr>
        <p:spPr/>
        <p:txBody>
          <a:bodyPr/>
          <a:lstStyle/>
          <a:p>
            <a:r>
              <a:rPr lang="nl-NL" i="1" dirty="0" smtClean="0">
                <a:solidFill>
                  <a:schemeClr val="tx1"/>
                </a:solidFill>
              </a:rPr>
              <a:t>Genesis (1)</a:t>
            </a:r>
            <a:endParaRPr lang="nl-NL" i="1" dirty="0">
              <a:solidFill>
                <a:schemeClr val="tx1"/>
              </a:solidFill>
            </a:endParaRPr>
          </a:p>
        </p:txBody>
      </p:sp>
    </p:spTree>
    <p:extLst>
      <p:ext uri="{BB962C8B-B14F-4D97-AF65-F5344CB8AC3E}">
        <p14:creationId xmlns:p14="http://schemas.microsoft.com/office/powerpoint/2010/main" val="160412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pPr lvl="0"/>
            <a:r>
              <a:rPr lang="nl-NL" dirty="0">
                <a:solidFill>
                  <a:schemeClr val="tx1"/>
                </a:solidFill>
              </a:rPr>
              <a:t>‘Ik zal uw nageslacht zo talrijk maken als de sterren aan de hemel en uw nageslacht al deze landen geven. In uw nageslacht zullen alle volken van de aarde gezegend worden</a:t>
            </a:r>
            <a:r>
              <a:rPr lang="nl-NL" dirty="0" smtClean="0">
                <a:solidFill>
                  <a:schemeClr val="tx1"/>
                </a:solidFill>
              </a:rPr>
              <a:t>’ (26:4)</a:t>
            </a:r>
          </a:p>
          <a:p>
            <a:pPr lvl="0"/>
            <a:endParaRPr lang="nl-NL" dirty="0">
              <a:solidFill>
                <a:schemeClr val="tx1"/>
              </a:solidFill>
            </a:endParaRPr>
          </a:p>
          <a:p>
            <a:pPr lvl="0"/>
            <a:r>
              <a:rPr lang="nl-NL" dirty="0">
                <a:solidFill>
                  <a:schemeClr val="tx1"/>
                </a:solidFill>
              </a:rPr>
              <a:t>Over de stam </a:t>
            </a:r>
            <a:r>
              <a:rPr lang="nl-NL" dirty="0" err="1">
                <a:solidFill>
                  <a:schemeClr val="tx1"/>
                </a:solidFill>
              </a:rPr>
              <a:t>Juda</a:t>
            </a:r>
            <a:r>
              <a:rPr lang="nl-NL" dirty="0">
                <a:solidFill>
                  <a:schemeClr val="tx1"/>
                </a:solidFill>
              </a:rPr>
              <a:t> profeteert Jakob: ‘De scepter zal van </a:t>
            </a:r>
            <a:r>
              <a:rPr lang="nl-NL" dirty="0" err="1">
                <a:solidFill>
                  <a:schemeClr val="tx1"/>
                </a:solidFill>
              </a:rPr>
              <a:t>Juda</a:t>
            </a:r>
            <a:r>
              <a:rPr lang="nl-NL" dirty="0">
                <a:solidFill>
                  <a:schemeClr val="tx1"/>
                </a:solidFill>
              </a:rPr>
              <a:t> niet wijken en evenmin de heersersstaf van tussen zijn voeten, totdat Silo komt, en Hem zullen de volken gehoorzamen</a:t>
            </a:r>
            <a:r>
              <a:rPr lang="nl-NL" dirty="0" smtClean="0">
                <a:solidFill>
                  <a:schemeClr val="tx1"/>
                </a:solidFill>
              </a:rPr>
              <a:t>’ (49:10)</a:t>
            </a:r>
            <a:endParaRPr lang="nl-NL" dirty="0">
              <a:solidFill>
                <a:schemeClr val="tx1"/>
              </a:solidFill>
            </a:endParaRPr>
          </a:p>
          <a:p>
            <a:pPr marL="0" indent="0">
              <a:buNone/>
            </a:pPr>
            <a:endParaRPr lang="nl-NL" dirty="0"/>
          </a:p>
          <a:p>
            <a:endParaRPr lang="nl-NL" dirty="0"/>
          </a:p>
          <a:p>
            <a:endParaRPr lang="nl-NL" dirty="0"/>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6</a:t>
            </a:fld>
            <a:endParaRPr lang="nl-NL"/>
          </a:p>
        </p:txBody>
      </p:sp>
      <p:sp>
        <p:nvSpPr>
          <p:cNvPr id="5" name="Titel 4"/>
          <p:cNvSpPr>
            <a:spLocks noGrp="1"/>
          </p:cNvSpPr>
          <p:nvPr>
            <p:ph type="title"/>
          </p:nvPr>
        </p:nvSpPr>
        <p:spPr/>
        <p:txBody>
          <a:bodyPr/>
          <a:lstStyle/>
          <a:p>
            <a:r>
              <a:rPr lang="nl-NL" i="1" dirty="0" smtClean="0">
                <a:solidFill>
                  <a:schemeClr val="tx1"/>
                </a:solidFill>
              </a:rPr>
              <a:t>Genesis (2)</a:t>
            </a:r>
            <a:endParaRPr lang="nl-NL" i="1" dirty="0">
              <a:solidFill>
                <a:schemeClr val="tx1"/>
              </a:solidFill>
            </a:endParaRPr>
          </a:p>
        </p:txBody>
      </p:sp>
    </p:spTree>
    <p:extLst>
      <p:ext uri="{BB962C8B-B14F-4D97-AF65-F5344CB8AC3E}">
        <p14:creationId xmlns:p14="http://schemas.microsoft.com/office/powerpoint/2010/main" val="3614200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lvl="0"/>
            <a:r>
              <a:rPr lang="nl-NL" dirty="0">
                <a:solidFill>
                  <a:schemeClr val="tx1"/>
                </a:solidFill>
              </a:rPr>
              <a:t>‘Een Profeet uit uw midden, uit uw broeders, zoals ik, zal de Heere, Uw God, voor u doen opstaan; naar Hem moet u luisteren</a:t>
            </a:r>
            <a:r>
              <a:rPr lang="nl-NL" dirty="0" smtClean="0">
                <a:solidFill>
                  <a:schemeClr val="tx1"/>
                </a:solidFill>
              </a:rPr>
              <a:t>’ (18:15)</a:t>
            </a:r>
            <a:endParaRPr lang="nl-NL" dirty="0">
              <a:solidFill>
                <a:schemeClr val="tx1"/>
              </a:solidFill>
            </a:endParaRPr>
          </a:p>
          <a:p>
            <a:endParaRPr lang="nl-NL" dirty="0"/>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7</a:t>
            </a:fld>
            <a:endParaRPr lang="nl-NL"/>
          </a:p>
        </p:txBody>
      </p:sp>
      <p:sp>
        <p:nvSpPr>
          <p:cNvPr id="5" name="Titel 4"/>
          <p:cNvSpPr>
            <a:spLocks noGrp="1"/>
          </p:cNvSpPr>
          <p:nvPr>
            <p:ph type="title"/>
          </p:nvPr>
        </p:nvSpPr>
        <p:spPr/>
        <p:txBody>
          <a:bodyPr/>
          <a:lstStyle/>
          <a:p>
            <a:r>
              <a:rPr lang="nl-NL" i="1" dirty="0" smtClean="0">
                <a:solidFill>
                  <a:schemeClr val="tx1"/>
                </a:solidFill>
              </a:rPr>
              <a:t>Deuteronomium</a:t>
            </a:r>
            <a:endParaRPr lang="nl-NL" i="1" dirty="0">
              <a:solidFill>
                <a:schemeClr val="tx1"/>
              </a:solidFill>
            </a:endParaRPr>
          </a:p>
        </p:txBody>
      </p:sp>
    </p:spTree>
    <p:extLst>
      <p:ext uri="{BB962C8B-B14F-4D97-AF65-F5344CB8AC3E}">
        <p14:creationId xmlns:p14="http://schemas.microsoft.com/office/powerpoint/2010/main" val="280603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pPr lvl="0"/>
            <a:r>
              <a:rPr lang="nl-NL" dirty="0">
                <a:solidFill>
                  <a:schemeClr val="tx1"/>
                </a:solidFill>
              </a:rPr>
              <a:t>‘Toen zei Ik: Zie, Ik kom, in de boekrol is over Mij geschreven</a:t>
            </a:r>
            <a:r>
              <a:rPr lang="nl-NL" dirty="0" smtClean="0">
                <a:solidFill>
                  <a:schemeClr val="tx1"/>
                </a:solidFill>
              </a:rPr>
              <a:t>’ (40:8 &amp; Heb. 10:7,9)</a:t>
            </a:r>
          </a:p>
          <a:p>
            <a:pPr marL="0" lvl="0" indent="0">
              <a:buNone/>
            </a:pPr>
            <a:endParaRPr lang="nl-NL" dirty="0">
              <a:solidFill>
                <a:schemeClr val="tx1"/>
              </a:solidFill>
            </a:endParaRPr>
          </a:p>
          <a:p>
            <a:pPr lvl="0"/>
            <a:r>
              <a:rPr lang="nl-NL" dirty="0">
                <a:solidFill>
                  <a:schemeClr val="tx1"/>
                </a:solidFill>
              </a:rPr>
              <a:t>‘De Heere heeft tot mijn Heere gesproken: Zit aan Mijn rechterhand</a:t>
            </a:r>
            <a:r>
              <a:rPr lang="nl-NL" dirty="0" smtClean="0">
                <a:solidFill>
                  <a:schemeClr val="tx1"/>
                </a:solidFill>
              </a:rPr>
              <a:t>…’ (110:1)</a:t>
            </a:r>
          </a:p>
          <a:p>
            <a:pPr lvl="0"/>
            <a:endParaRPr lang="nl-NL" dirty="0">
              <a:solidFill>
                <a:schemeClr val="tx1"/>
              </a:solidFill>
            </a:endParaRPr>
          </a:p>
          <a:p>
            <a:pPr lvl="0"/>
            <a:r>
              <a:rPr lang="nl-NL" dirty="0">
                <a:solidFill>
                  <a:schemeClr val="tx1"/>
                </a:solidFill>
              </a:rPr>
              <a:t>‘De Heere heeft David in waarheid gezworen, en Hij zal daar niet van afwijken: </a:t>
            </a:r>
            <a:r>
              <a:rPr lang="nl-NL" dirty="0" smtClean="0">
                <a:solidFill>
                  <a:schemeClr val="tx1"/>
                </a:solidFill>
              </a:rPr>
              <a:t>‘</a:t>
            </a:r>
            <a:r>
              <a:rPr lang="nl-NL" dirty="0">
                <a:solidFill>
                  <a:schemeClr val="tx1"/>
                </a:solidFill>
              </a:rPr>
              <a:t>E</a:t>
            </a:r>
            <a:r>
              <a:rPr lang="nl-NL" dirty="0" smtClean="0">
                <a:solidFill>
                  <a:schemeClr val="tx1"/>
                </a:solidFill>
              </a:rPr>
              <a:t>én </a:t>
            </a:r>
            <a:r>
              <a:rPr lang="nl-NL" dirty="0">
                <a:solidFill>
                  <a:schemeClr val="tx1"/>
                </a:solidFill>
              </a:rPr>
              <a:t>van de vrucht van uw schoot zal Ik op uw troon zetten</a:t>
            </a:r>
            <a:r>
              <a:rPr lang="nl-NL" dirty="0" smtClean="0">
                <a:solidFill>
                  <a:schemeClr val="tx1"/>
                </a:solidFill>
              </a:rPr>
              <a:t>’ (132:11)</a:t>
            </a:r>
            <a:endParaRPr lang="nl-NL" dirty="0">
              <a:solidFill>
                <a:schemeClr val="tx1"/>
              </a:solidFill>
            </a:endParaRPr>
          </a:p>
          <a:p>
            <a:pPr marL="0" indent="0">
              <a:buNone/>
            </a:pPr>
            <a:endParaRPr lang="nl-NL" dirty="0" smtClean="0"/>
          </a:p>
          <a:p>
            <a:pPr marL="0" indent="0">
              <a:buNone/>
            </a:pPr>
            <a:endParaRPr lang="nl-NL" dirty="0"/>
          </a:p>
          <a:p>
            <a:endParaRPr lang="nl-NL" dirty="0"/>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8</a:t>
            </a:fld>
            <a:endParaRPr lang="nl-NL"/>
          </a:p>
        </p:txBody>
      </p:sp>
      <p:sp>
        <p:nvSpPr>
          <p:cNvPr id="5" name="Titel 4"/>
          <p:cNvSpPr>
            <a:spLocks noGrp="1"/>
          </p:cNvSpPr>
          <p:nvPr>
            <p:ph type="title"/>
          </p:nvPr>
        </p:nvSpPr>
        <p:spPr/>
        <p:txBody>
          <a:bodyPr/>
          <a:lstStyle/>
          <a:p>
            <a:r>
              <a:rPr lang="nl-NL" i="1" dirty="0" smtClean="0">
                <a:solidFill>
                  <a:schemeClr val="tx1"/>
                </a:solidFill>
              </a:rPr>
              <a:t>Psalmen</a:t>
            </a:r>
            <a:endParaRPr lang="nl-NL" i="1" dirty="0">
              <a:solidFill>
                <a:schemeClr val="tx1"/>
              </a:solidFill>
            </a:endParaRPr>
          </a:p>
        </p:txBody>
      </p:sp>
    </p:spTree>
    <p:extLst>
      <p:ext uri="{BB962C8B-B14F-4D97-AF65-F5344CB8AC3E}">
        <p14:creationId xmlns:p14="http://schemas.microsoft.com/office/powerpoint/2010/main" val="409109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899592" y="2420888"/>
            <a:ext cx="7408333" cy="3888432"/>
          </a:xfrm>
        </p:spPr>
        <p:txBody>
          <a:bodyPr>
            <a:normAutofit fontScale="92500" lnSpcReduction="20000"/>
          </a:bodyPr>
          <a:lstStyle/>
          <a:p>
            <a:pPr lvl="0"/>
            <a:r>
              <a:rPr lang="nl-NL" sz="2600" dirty="0" smtClean="0">
                <a:solidFill>
                  <a:schemeClr val="tx1"/>
                </a:solidFill>
              </a:rPr>
              <a:t>‘Zie</a:t>
            </a:r>
            <a:r>
              <a:rPr lang="nl-NL" sz="2600" dirty="0">
                <a:solidFill>
                  <a:schemeClr val="tx1"/>
                </a:solidFill>
              </a:rPr>
              <a:t>, de maagd zal zwanger worden. Zij </a:t>
            </a:r>
            <a:r>
              <a:rPr lang="nl-NL" sz="2600" dirty="0" smtClean="0">
                <a:solidFill>
                  <a:schemeClr val="tx1"/>
                </a:solidFill>
              </a:rPr>
              <a:t>zal </a:t>
            </a:r>
            <a:r>
              <a:rPr lang="nl-NL" sz="2600" dirty="0">
                <a:solidFill>
                  <a:schemeClr val="tx1"/>
                </a:solidFill>
              </a:rPr>
              <a:t>een Zoon baren en Hem de naam Immanuel geven</a:t>
            </a:r>
            <a:r>
              <a:rPr lang="nl-NL" sz="2600" dirty="0" smtClean="0">
                <a:solidFill>
                  <a:schemeClr val="tx1"/>
                </a:solidFill>
              </a:rPr>
              <a:t>’ (7:14)</a:t>
            </a:r>
          </a:p>
          <a:p>
            <a:pPr marL="0" lvl="0" indent="0">
              <a:buNone/>
            </a:pPr>
            <a:endParaRPr lang="nl-NL" sz="2600" dirty="0">
              <a:solidFill>
                <a:schemeClr val="tx1"/>
              </a:solidFill>
            </a:endParaRPr>
          </a:p>
          <a:p>
            <a:pPr lvl="0"/>
            <a:r>
              <a:rPr lang="nl-NL" sz="2600" dirty="0">
                <a:solidFill>
                  <a:schemeClr val="tx1"/>
                </a:solidFill>
              </a:rPr>
              <a:t> ‘Want een Kind is ons geboren, een Zoon is ons gegeven, en de heerschappij rust op Zijn schouder. En men noemt Zijn Naam Wonderlijk, Raadsman, Sterke God, Eeuwige Vader, Vredevorst</a:t>
            </a:r>
            <a:r>
              <a:rPr lang="nl-NL" sz="2600" dirty="0" smtClean="0">
                <a:solidFill>
                  <a:schemeClr val="tx1"/>
                </a:solidFill>
              </a:rPr>
              <a:t>’ (9:5)</a:t>
            </a:r>
          </a:p>
          <a:p>
            <a:pPr marL="0" lvl="0" indent="0">
              <a:buNone/>
            </a:pPr>
            <a:endParaRPr lang="nl-NL" sz="2600" dirty="0">
              <a:solidFill>
                <a:schemeClr val="tx1"/>
              </a:solidFill>
            </a:endParaRPr>
          </a:p>
          <a:p>
            <a:pPr lvl="0"/>
            <a:r>
              <a:rPr lang="nl-NL" sz="2600" dirty="0">
                <a:solidFill>
                  <a:schemeClr val="tx1"/>
                </a:solidFill>
              </a:rPr>
              <a:t> ‘Zie, de Heere </a:t>
            </a:r>
            <a:r>
              <a:rPr lang="nl-NL" sz="2600" dirty="0" err="1">
                <a:solidFill>
                  <a:schemeClr val="tx1"/>
                </a:solidFill>
              </a:rPr>
              <a:t>Heere</a:t>
            </a:r>
            <a:r>
              <a:rPr lang="nl-NL" sz="2600" dirty="0">
                <a:solidFill>
                  <a:schemeClr val="tx1"/>
                </a:solidFill>
              </a:rPr>
              <a:t>! Met kracht zal Hij komen, en Zijn arm zal heersen; Zie, Zijn loon heeft Hij bij </a:t>
            </a:r>
            <a:r>
              <a:rPr lang="nl-NL" sz="2600" dirty="0" smtClean="0">
                <a:solidFill>
                  <a:schemeClr val="tx1"/>
                </a:solidFill>
              </a:rPr>
              <a:t>Zich…’ (40:10)</a:t>
            </a:r>
            <a:endParaRPr lang="nl-NL" sz="2600" dirty="0">
              <a:solidFill>
                <a:schemeClr val="tx1"/>
              </a:solidFill>
            </a:endParaRPr>
          </a:p>
          <a:p>
            <a:pPr marL="0" indent="0">
              <a:buNone/>
            </a:pPr>
            <a:endParaRPr lang="nl-NL" dirty="0"/>
          </a:p>
          <a:p>
            <a:endParaRPr lang="nl-NL" dirty="0"/>
          </a:p>
        </p:txBody>
      </p:sp>
      <p:sp>
        <p:nvSpPr>
          <p:cNvPr id="3" name="Tijdelijke aanduiding voor voettekst 2"/>
          <p:cNvSpPr>
            <a:spLocks noGrp="1"/>
          </p:cNvSpPr>
          <p:nvPr>
            <p:ph type="ftr" sz="quarter" idx="11"/>
          </p:nvPr>
        </p:nvSpPr>
        <p:spPr/>
        <p:txBody>
          <a:bodyPr/>
          <a:lstStyle/>
          <a:p>
            <a:r>
              <a:rPr lang="nl-NL" smtClean="0"/>
              <a:t>Christologische Overdenkingen  -1-  Dr.  Steef van 't Slot</a:t>
            </a:r>
            <a:endParaRPr lang="nl-NL"/>
          </a:p>
        </p:txBody>
      </p:sp>
      <p:sp>
        <p:nvSpPr>
          <p:cNvPr id="4" name="Tijdelijke aanduiding voor dianummer 3"/>
          <p:cNvSpPr>
            <a:spLocks noGrp="1"/>
          </p:cNvSpPr>
          <p:nvPr>
            <p:ph type="sldNum" sz="quarter" idx="12"/>
          </p:nvPr>
        </p:nvSpPr>
        <p:spPr/>
        <p:txBody>
          <a:bodyPr/>
          <a:lstStyle/>
          <a:p>
            <a:fld id="{19102337-0D21-48F5-BB9F-4A86F2474415}" type="slidenum">
              <a:rPr lang="nl-NL" smtClean="0"/>
              <a:t>9</a:t>
            </a:fld>
            <a:endParaRPr lang="nl-NL"/>
          </a:p>
        </p:txBody>
      </p:sp>
      <p:sp>
        <p:nvSpPr>
          <p:cNvPr id="5" name="Titel 4"/>
          <p:cNvSpPr>
            <a:spLocks noGrp="1"/>
          </p:cNvSpPr>
          <p:nvPr>
            <p:ph type="title"/>
          </p:nvPr>
        </p:nvSpPr>
        <p:spPr/>
        <p:txBody>
          <a:bodyPr/>
          <a:lstStyle/>
          <a:p>
            <a:r>
              <a:rPr lang="nl-NL" i="1" dirty="0" smtClean="0">
                <a:solidFill>
                  <a:schemeClr val="tx1"/>
                </a:solidFill>
              </a:rPr>
              <a:t>Jesaja</a:t>
            </a:r>
            <a:endParaRPr lang="nl-NL" i="1" dirty="0">
              <a:solidFill>
                <a:schemeClr val="tx1"/>
              </a:solidFill>
            </a:endParaRPr>
          </a:p>
        </p:txBody>
      </p:sp>
    </p:spTree>
    <p:extLst>
      <p:ext uri="{BB962C8B-B14F-4D97-AF65-F5344CB8AC3E}">
        <p14:creationId xmlns:p14="http://schemas.microsoft.com/office/powerpoint/2010/main" val="323704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olfvorm">
  <a:themeElements>
    <a:clrScheme name="Golfv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Golfv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olfv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214</TotalTime>
  <Words>1382</Words>
  <Application>Microsoft Office PowerPoint</Application>
  <PresentationFormat>Diavoorstelling (4:3)</PresentationFormat>
  <Paragraphs>154</Paragraphs>
  <Slides>21</Slides>
  <Notes>0</Notes>
  <HiddenSlides>0</HiddenSlides>
  <MMClips>0</MMClips>
  <ScaleCrop>false</ScaleCrop>
  <HeadingPairs>
    <vt:vector size="4" baseType="variant">
      <vt:variant>
        <vt:lpstr>Thema</vt:lpstr>
      </vt:variant>
      <vt:variant>
        <vt:i4>1</vt:i4>
      </vt:variant>
      <vt:variant>
        <vt:lpstr>Diatitels</vt:lpstr>
      </vt:variant>
      <vt:variant>
        <vt:i4>21</vt:i4>
      </vt:variant>
    </vt:vector>
  </HeadingPairs>
  <TitlesOfParts>
    <vt:vector size="22" baseType="lpstr">
      <vt:lpstr>Golfvorm</vt:lpstr>
      <vt:lpstr>Davids Zoon, lang verwacht</vt:lpstr>
      <vt:lpstr>Inleiding</vt:lpstr>
      <vt:lpstr>Sleutelteksten</vt:lpstr>
      <vt:lpstr>‘De Schriften’</vt:lpstr>
      <vt:lpstr>Genesis (1)</vt:lpstr>
      <vt:lpstr>Genesis (2)</vt:lpstr>
      <vt:lpstr>Deuteronomium</vt:lpstr>
      <vt:lpstr>Psalmen</vt:lpstr>
      <vt:lpstr>Jesaja</vt:lpstr>
      <vt:lpstr>Jeremia</vt:lpstr>
      <vt:lpstr>Ezechiël</vt:lpstr>
      <vt:lpstr>Daniël</vt:lpstr>
      <vt:lpstr>Wat zei Jezus over Zichzelf?</vt:lpstr>
      <vt:lpstr>Wat zei Jezus over Zichzelf?</vt:lpstr>
      <vt:lpstr>Wat zei Jezus over Zichzelf?</vt:lpstr>
      <vt:lpstr>Wat zei Jezus over Zichzelf?</vt:lpstr>
      <vt:lpstr>Wat zei Paulus over Hem?</vt:lpstr>
      <vt:lpstr>OT Verschijningen</vt:lpstr>
      <vt:lpstr>OT Verschijningen</vt:lpstr>
      <vt:lpstr>Christus ontdekken ‘in de Schrift’</vt:lpstr>
      <vt:lpstr>Christus ontdekken ‘in de Schrift’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Davids Zoon, lang verwacht</dc:title>
  <dc:creator>Administrator</dc:creator>
  <cp:lastModifiedBy>Administrator</cp:lastModifiedBy>
  <cp:revision>16</cp:revision>
  <dcterms:created xsi:type="dcterms:W3CDTF">2019-11-08T11:27:20Z</dcterms:created>
  <dcterms:modified xsi:type="dcterms:W3CDTF">2019-11-10T07:07:41Z</dcterms:modified>
</cp:coreProperties>
</file>